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9" r:id="rId2"/>
  </p:sldMasterIdLst>
  <p:notesMasterIdLst>
    <p:notesMasterId r:id="rId35"/>
  </p:notesMasterIdLst>
  <p:sldIdLst>
    <p:sldId id="350" r:id="rId3"/>
    <p:sldId id="353" r:id="rId4"/>
    <p:sldId id="424" r:id="rId5"/>
    <p:sldId id="258" r:id="rId6"/>
    <p:sldId id="426" r:id="rId7"/>
    <p:sldId id="425" r:id="rId8"/>
    <p:sldId id="491" r:id="rId9"/>
    <p:sldId id="492" r:id="rId10"/>
    <p:sldId id="490" r:id="rId11"/>
    <p:sldId id="431" r:id="rId12"/>
    <p:sldId id="494" r:id="rId13"/>
    <p:sldId id="428" r:id="rId14"/>
    <p:sldId id="436" r:id="rId15"/>
    <p:sldId id="434" r:id="rId16"/>
    <p:sldId id="435" r:id="rId17"/>
    <p:sldId id="495" r:id="rId18"/>
    <p:sldId id="496" r:id="rId19"/>
    <p:sldId id="500" r:id="rId20"/>
    <p:sldId id="498" r:id="rId21"/>
    <p:sldId id="433" r:id="rId22"/>
    <p:sldId id="270" r:id="rId23"/>
    <p:sldId id="482" r:id="rId24"/>
    <p:sldId id="488" r:id="rId25"/>
    <p:sldId id="483" r:id="rId26"/>
    <p:sldId id="484" r:id="rId27"/>
    <p:sldId id="487" r:id="rId28"/>
    <p:sldId id="486" r:id="rId29"/>
    <p:sldId id="493" r:id="rId30"/>
    <p:sldId id="485" r:id="rId31"/>
    <p:sldId id="501" r:id="rId32"/>
    <p:sldId id="437" r:id="rId33"/>
    <p:sldId id="423" r:id="rId3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A4DAC4-1129-4699-8037-B30C1C2375F7}">
          <p14:sldIdLst>
            <p14:sldId id="350"/>
            <p14:sldId id="353"/>
            <p14:sldId id="424"/>
            <p14:sldId id="258"/>
            <p14:sldId id="426"/>
            <p14:sldId id="425"/>
            <p14:sldId id="491"/>
            <p14:sldId id="492"/>
            <p14:sldId id="490"/>
            <p14:sldId id="431"/>
            <p14:sldId id="494"/>
            <p14:sldId id="428"/>
            <p14:sldId id="436"/>
            <p14:sldId id="434"/>
            <p14:sldId id="435"/>
            <p14:sldId id="495"/>
            <p14:sldId id="496"/>
            <p14:sldId id="500"/>
            <p14:sldId id="498"/>
            <p14:sldId id="433"/>
            <p14:sldId id="270"/>
            <p14:sldId id="482"/>
            <p14:sldId id="488"/>
            <p14:sldId id="483"/>
            <p14:sldId id="484"/>
            <p14:sldId id="487"/>
            <p14:sldId id="486"/>
            <p14:sldId id="493"/>
            <p14:sldId id="485"/>
            <p14:sldId id="501"/>
            <p14:sldId id="437"/>
            <p14:sldId id="423"/>
          </p14:sldIdLst>
        </p14:section>
      </p14:sectionLst>
    </p:ext>
    <p:ext uri="{EFAFB233-063F-42B5-8137-9DF3F51BA10A}">
      <p15:sldGuideLst xmlns:p15="http://schemas.microsoft.com/office/powerpoint/2012/main">
        <p15:guide id="1" orient="horz" pos="2137" userDrawn="1">
          <p15:clr>
            <a:srgbClr val="A4A3A4"/>
          </p15:clr>
        </p15:guide>
        <p15:guide id="2"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49"/>
    <a:srgbClr val="FFFFFF"/>
    <a:srgbClr val="5B30B7"/>
    <a:srgbClr val="857F83"/>
    <a:srgbClr val="CAAFDD"/>
    <a:srgbClr val="674B8A"/>
    <a:srgbClr val="B5A3FF"/>
    <a:srgbClr val="361A4B"/>
    <a:srgbClr val="ECEAF4"/>
    <a:srgbClr val="D5D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0F65C-38FD-4FCD-8715-BBEE53599C4F}" v="43" dt="2026-06-17T15:38:40.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3552" autoAdjust="0"/>
  </p:normalViewPr>
  <p:slideViewPr>
    <p:cSldViewPr snapToGrid="0" showGuides="1">
      <p:cViewPr varScale="1">
        <p:scale>
          <a:sx n="69" d="100"/>
          <a:sy n="69" d="100"/>
        </p:scale>
        <p:origin x="600" y="52"/>
      </p:cViewPr>
      <p:guideLst>
        <p:guide orient="horz" pos="2137"/>
        <p:guide pos="292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 Id="rId5" Type="http://schemas.openxmlformats.org/officeDocument/2006/relationships/image" Target="../media/image31.sv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 Id="rId5" Type="http://schemas.openxmlformats.org/officeDocument/2006/relationships/image" Target="../media/image31.sv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E2D38-CEA0-4BC6-B21E-C0FB18AC0A02}"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C12297DE-4868-48B0-9418-EFB368D01694}">
      <dgm:prSet phldrT="[Text]"/>
      <dgm:spPr/>
      <dgm:t>
        <a:bodyPr/>
        <a:lstStyle/>
        <a:p>
          <a:pPr>
            <a:buNone/>
          </a:pPr>
          <a:r>
            <a:rPr lang="en-US" b="0" i="0" dirty="0"/>
            <a:t>Ownership &amp; Counterparty Risk</a:t>
          </a:r>
          <a:endParaRPr lang="en-US" dirty="0"/>
        </a:p>
      </dgm:t>
    </dgm:pt>
    <dgm:pt modelId="{6D86D7A1-CE99-4F62-9AEB-8A86EC730329}" type="parTrans" cxnId="{89FD2785-B105-4A2B-9F7E-A46580696326}">
      <dgm:prSet/>
      <dgm:spPr/>
      <dgm:t>
        <a:bodyPr/>
        <a:lstStyle/>
        <a:p>
          <a:endParaRPr lang="en-US"/>
        </a:p>
      </dgm:t>
    </dgm:pt>
    <dgm:pt modelId="{F181CB91-B657-4A4F-8541-81DDEC3B3B56}" type="sibTrans" cxnId="{89FD2785-B105-4A2B-9F7E-A46580696326}">
      <dgm:prSet/>
      <dgm:spPr/>
      <dgm:t>
        <a:bodyPr/>
        <a:lstStyle/>
        <a:p>
          <a:endParaRPr lang="en-US"/>
        </a:p>
      </dgm:t>
    </dgm:pt>
    <dgm:pt modelId="{EBBB0E6B-B4E0-4844-AB52-BC15A3420B82}">
      <dgm:prSet phldrT="[Text]"/>
      <dgm:spPr/>
      <dgm:t>
        <a:bodyPr/>
        <a:lstStyle/>
        <a:p>
          <a:pPr>
            <a:buNone/>
          </a:pPr>
          <a:r>
            <a:rPr lang="en-US" b="0" i="0" dirty="0"/>
            <a:t>Governance &amp; Compliance Gaps</a:t>
          </a:r>
          <a:endParaRPr lang="en-US" dirty="0"/>
        </a:p>
      </dgm:t>
    </dgm:pt>
    <dgm:pt modelId="{9A97B19B-EBAF-4140-9B16-9A59FFDE7DEF}" type="parTrans" cxnId="{9D05372B-6496-4F6C-8371-05AB2208A3B6}">
      <dgm:prSet/>
      <dgm:spPr/>
      <dgm:t>
        <a:bodyPr/>
        <a:lstStyle/>
        <a:p>
          <a:endParaRPr lang="en-US"/>
        </a:p>
      </dgm:t>
    </dgm:pt>
    <dgm:pt modelId="{BDBEB32B-9893-4361-88CC-0B5F66C96482}" type="sibTrans" cxnId="{9D05372B-6496-4F6C-8371-05AB2208A3B6}">
      <dgm:prSet/>
      <dgm:spPr/>
      <dgm:t>
        <a:bodyPr/>
        <a:lstStyle/>
        <a:p>
          <a:endParaRPr lang="en-US"/>
        </a:p>
      </dgm:t>
    </dgm:pt>
    <dgm:pt modelId="{A3F67197-A5F7-4E66-A2D8-BF1CC512EEB4}">
      <dgm:prSet phldrT="[Text]"/>
      <dgm:spPr/>
      <dgm:t>
        <a:bodyPr/>
        <a:lstStyle/>
        <a:p>
          <a:pPr>
            <a:buNone/>
          </a:pPr>
          <a:r>
            <a:rPr lang="en-US" b="0" i="0" dirty="0"/>
            <a:t>Ignoring Red Flags / Inadequate Escalation</a:t>
          </a:r>
          <a:endParaRPr lang="en-US" dirty="0"/>
        </a:p>
      </dgm:t>
    </dgm:pt>
    <dgm:pt modelId="{836CB8F9-037C-4F70-852F-61EDEFD5941B}" type="parTrans" cxnId="{234FD955-9079-4F2C-8B51-ABEFF8B5463F}">
      <dgm:prSet/>
      <dgm:spPr/>
      <dgm:t>
        <a:bodyPr/>
        <a:lstStyle/>
        <a:p>
          <a:endParaRPr lang="en-US"/>
        </a:p>
      </dgm:t>
    </dgm:pt>
    <dgm:pt modelId="{39229E4F-EEE6-43AB-BB42-8BD28E64A535}" type="sibTrans" cxnId="{234FD955-9079-4F2C-8B51-ABEFF8B5463F}">
      <dgm:prSet/>
      <dgm:spPr/>
      <dgm:t>
        <a:bodyPr/>
        <a:lstStyle/>
        <a:p>
          <a:endParaRPr lang="en-US"/>
        </a:p>
      </dgm:t>
    </dgm:pt>
    <dgm:pt modelId="{921588DB-CF25-4264-BD6E-5802D717A211}">
      <dgm:prSet phldrT="[Text]"/>
      <dgm:spPr/>
      <dgm:t>
        <a:bodyPr/>
        <a:lstStyle/>
        <a:p>
          <a:pPr>
            <a:buNone/>
          </a:pPr>
          <a:r>
            <a:rPr lang="en-US" b="0" i="0" dirty="0"/>
            <a:t>Contractual Weaknesses</a:t>
          </a:r>
          <a:endParaRPr lang="en-US" dirty="0"/>
        </a:p>
      </dgm:t>
    </dgm:pt>
    <dgm:pt modelId="{2F5B4A8D-429A-4C57-8449-014EE4C45CAB}" type="parTrans" cxnId="{C8549FD8-8CDC-4900-944B-D5FF116A7697}">
      <dgm:prSet/>
      <dgm:spPr/>
      <dgm:t>
        <a:bodyPr/>
        <a:lstStyle/>
        <a:p>
          <a:endParaRPr lang="en-US"/>
        </a:p>
      </dgm:t>
    </dgm:pt>
    <dgm:pt modelId="{C31F9D37-4D82-40C3-846B-CB2CA9DA9EF1}" type="sibTrans" cxnId="{C8549FD8-8CDC-4900-944B-D5FF116A7697}">
      <dgm:prSet/>
      <dgm:spPr/>
      <dgm:t>
        <a:bodyPr/>
        <a:lstStyle/>
        <a:p>
          <a:endParaRPr lang="en-US"/>
        </a:p>
      </dgm:t>
    </dgm:pt>
    <dgm:pt modelId="{7B11A0D7-7798-4A40-B8EA-5439A2C34DD8}">
      <dgm:prSet phldrT="[Text]"/>
      <dgm:spPr/>
      <dgm:t>
        <a:bodyPr/>
        <a:lstStyle/>
        <a:p>
          <a:pPr>
            <a:buNone/>
          </a:pPr>
          <a:r>
            <a:rPr lang="en-US" b="0" i="0" dirty="0"/>
            <a:t>Ownership or Control by Designated Parties</a:t>
          </a:r>
          <a:endParaRPr lang="en-US" dirty="0"/>
        </a:p>
      </dgm:t>
    </dgm:pt>
    <dgm:pt modelId="{6123522C-EB17-437A-A48C-8D3FA919F0D9}" type="parTrans" cxnId="{3CCCEFFC-B06F-4CE1-AE5F-E2FC86EB0E81}">
      <dgm:prSet/>
      <dgm:spPr/>
      <dgm:t>
        <a:bodyPr/>
        <a:lstStyle/>
        <a:p>
          <a:endParaRPr lang="en-US"/>
        </a:p>
      </dgm:t>
    </dgm:pt>
    <dgm:pt modelId="{9DC40ABC-EF6A-4BC9-964C-EF3C82AC9585}" type="sibTrans" cxnId="{3CCCEFFC-B06F-4CE1-AE5F-E2FC86EB0E81}">
      <dgm:prSet/>
      <dgm:spPr/>
      <dgm:t>
        <a:bodyPr/>
        <a:lstStyle/>
        <a:p>
          <a:endParaRPr lang="en-US"/>
        </a:p>
      </dgm:t>
    </dgm:pt>
    <dgm:pt modelId="{0E2CD6C5-EFF6-492C-A04F-2112BB04F820}">
      <dgm:prSet phldrT="[Text]"/>
      <dgm:spPr/>
      <dgm:t>
        <a:bodyPr/>
        <a:lstStyle/>
        <a:p>
          <a:pPr>
            <a:buNone/>
          </a:pPr>
          <a:r>
            <a:rPr lang="en-US" b="0" i="0" dirty="0"/>
            <a:t>Obscured / Layered Beneficial Ownership</a:t>
          </a:r>
          <a:endParaRPr lang="en-US" dirty="0"/>
        </a:p>
      </dgm:t>
    </dgm:pt>
    <dgm:pt modelId="{38FE1893-4C9B-455D-9056-66A8CA343213}" type="parTrans" cxnId="{61B4B36A-0ADE-4698-A2D7-F52D6AD0DF38}">
      <dgm:prSet/>
      <dgm:spPr/>
      <dgm:t>
        <a:bodyPr/>
        <a:lstStyle/>
        <a:p>
          <a:endParaRPr lang="en-US"/>
        </a:p>
      </dgm:t>
    </dgm:pt>
    <dgm:pt modelId="{AF2429CF-9F1C-4B11-AF14-E9E0588B59D7}" type="sibTrans" cxnId="{61B4B36A-0ADE-4698-A2D7-F52D6AD0DF38}">
      <dgm:prSet/>
      <dgm:spPr/>
      <dgm:t>
        <a:bodyPr/>
        <a:lstStyle/>
        <a:p>
          <a:endParaRPr lang="en-US"/>
        </a:p>
      </dgm:t>
    </dgm:pt>
    <dgm:pt modelId="{F67A0A07-95D7-4E73-8C34-EB908D10601C}">
      <dgm:prSet phldrT="[Text]"/>
      <dgm:spPr/>
      <dgm:t>
        <a:bodyPr/>
        <a:lstStyle/>
        <a:p>
          <a:pPr>
            <a:buNone/>
          </a:pPr>
          <a:r>
            <a:rPr lang="en-US" b="0" i="0" dirty="0"/>
            <a:t>Transaction Pathways</a:t>
          </a:r>
          <a:endParaRPr lang="en-US" dirty="0"/>
        </a:p>
      </dgm:t>
    </dgm:pt>
    <dgm:pt modelId="{1C30319D-F8E1-4978-BEDF-C436D1E95742}" type="parTrans" cxnId="{793A3CAC-6BFD-4F35-8CF9-A37EC488BF50}">
      <dgm:prSet/>
      <dgm:spPr/>
      <dgm:t>
        <a:bodyPr/>
        <a:lstStyle/>
        <a:p>
          <a:endParaRPr lang="en-US"/>
        </a:p>
      </dgm:t>
    </dgm:pt>
    <dgm:pt modelId="{79232DEC-221F-4B73-BBAB-FEB54F6D3AF6}" type="sibTrans" cxnId="{793A3CAC-6BFD-4F35-8CF9-A37EC488BF50}">
      <dgm:prSet/>
      <dgm:spPr/>
      <dgm:t>
        <a:bodyPr/>
        <a:lstStyle/>
        <a:p>
          <a:endParaRPr lang="en-US"/>
        </a:p>
      </dgm:t>
    </dgm:pt>
    <dgm:pt modelId="{3AC04AE5-2D63-4EDA-8546-F34E25BB7ED8}">
      <dgm:prSet phldrT="[Text]"/>
      <dgm:spPr/>
      <dgm:t>
        <a:bodyPr/>
        <a:lstStyle/>
        <a:p>
          <a:pPr>
            <a:buNone/>
          </a:pPr>
          <a:r>
            <a:rPr lang="en-US" b="0" i="0" dirty="0"/>
            <a:t>Facilitation / Indirect Dealing</a:t>
          </a:r>
          <a:endParaRPr lang="en-US" dirty="0"/>
        </a:p>
      </dgm:t>
    </dgm:pt>
    <dgm:pt modelId="{942E8E65-1555-4FE1-B4F9-F2856CB64B47}" type="parTrans" cxnId="{0844587A-7E58-43D7-A32A-52645563EF60}">
      <dgm:prSet/>
      <dgm:spPr/>
      <dgm:t>
        <a:bodyPr/>
        <a:lstStyle/>
        <a:p>
          <a:endParaRPr lang="en-US"/>
        </a:p>
      </dgm:t>
    </dgm:pt>
    <dgm:pt modelId="{6389968D-4C44-41C6-BF21-81ADC763408F}" type="sibTrans" cxnId="{0844587A-7E58-43D7-A32A-52645563EF60}">
      <dgm:prSet/>
      <dgm:spPr/>
      <dgm:t>
        <a:bodyPr/>
        <a:lstStyle/>
        <a:p>
          <a:endParaRPr lang="en-US"/>
        </a:p>
      </dgm:t>
    </dgm:pt>
    <dgm:pt modelId="{B71221EB-5139-43CF-BD4C-87FF6CA0B225}">
      <dgm:prSet phldrT="[Text]"/>
      <dgm:spPr/>
      <dgm:t>
        <a:bodyPr/>
        <a:lstStyle/>
        <a:p>
          <a:pPr>
            <a:buNone/>
          </a:pPr>
          <a:r>
            <a:rPr lang="en-US" b="0" i="0" dirty="0"/>
            <a:t>Non-Transparent Payment Chains</a:t>
          </a:r>
          <a:endParaRPr lang="en-US" dirty="0"/>
        </a:p>
      </dgm:t>
    </dgm:pt>
    <dgm:pt modelId="{41B5D177-2CE8-4CA0-9CB2-905CA1955940}" type="parTrans" cxnId="{668FDDD2-D578-42BD-ACA0-817A22EC4619}">
      <dgm:prSet/>
      <dgm:spPr/>
      <dgm:t>
        <a:bodyPr/>
        <a:lstStyle/>
        <a:p>
          <a:endParaRPr lang="en-US"/>
        </a:p>
      </dgm:t>
    </dgm:pt>
    <dgm:pt modelId="{2E4C6851-37B6-4216-AE1C-886CCCB8A68A}" type="sibTrans" cxnId="{668FDDD2-D578-42BD-ACA0-817A22EC4619}">
      <dgm:prSet/>
      <dgm:spPr/>
      <dgm:t>
        <a:bodyPr/>
        <a:lstStyle/>
        <a:p>
          <a:endParaRPr lang="en-US"/>
        </a:p>
      </dgm:t>
    </dgm:pt>
    <dgm:pt modelId="{D0AAAA22-047B-48EB-A550-6AC36B11E1AE}">
      <dgm:prSet phldrT="[Text]"/>
      <dgm:spPr/>
      <dgm:t>
        <a:bodyPr/>
        <a:lstStyle/>
        <a:p>
          <a:pPr>
            <a:buNone/>
          </a:pPr>
          <a:r>
            <a:rPr lang="en-US" b="0" i="0" dirty="0"/>
            <a:t>Diversion to Sanctioned Jurisdictions</a:t>
          </a:r>
          <a:endParaRPr lang="en-US" dirty="0"/>
        </a:p>
      </dgm:t>
    </dgm:pt>
    <dgm:pt modelId="{07233EB6-14F1-4FCF-9C11-B93D77AC3924}" type="parTrans" cxnId="{073CAB5E-3233-4268-AA30-E1931F4ED57E}">
      <dgm:prSet/>
      <dgm:spPr/>
      <dgm:t>
        <a:bodyPr/>
        <a:lstStyle/>
        <a:p>
          <a:endParaRPr lang="en-US"/>
        </a:p>
      </dgm:t>
    </dgm:pt>
    <dgm:pt modelId="{E6AB7171-5C22-4DC2-AA6C-BABE444AFDB8}" type="sibTrans" cxnId="{073CAB5E-3233-4268-AA30-E1931F4ED57E}">
      <dgm:prSet/>
      <dgm:spPr/>
      <dgm:t>
        <a:bodyPr/>
        <a:lstStyle/>
        <a:p>
          <a:endParaRPr lang="en-US"/>
        </a:p>
      </dgm:t>
    </dgm:pt>
    <dgm:pt modelId="{90C49D0D-5F60-453A-B506-F79D6DA7B1E4}">
      <dgm:prSet phldrT="[Text]"/>
      <dgm:spPr/>
      <dgm:t>
        <a:bodyPr/>
        <a:lstStyle/>
        <a:p>
          <a:pPr>
            <a:buNone/>
          </a:pPr>
          <a:r>
            <a:rPr lang="en-US" b="0" i="0" dirty="0"/>
            <a:t>Technology &amp; Service Enablement</a:t>
          </a:r>
          <a:endParaRPr lang="en-US" dirty="0"/>
        </a:p>
      </dgm:t>
    </dgm:pt>
    <dgm:pt modelId="{7D489BEF-9319-435F-97AE-B9AE26D63C12}" type="parTrans" cxnId="{75B296AD-7433-4045-8CB5-B070EC0A3C84}">
      <dgm:prSet/>
      <dgm:spPr/>
      <dgm:t>
        <a:bodyPr/>
        <a:lstStyle/>
        <a:p>
          <a:endParaRPr lang="en-US"/>
        </a:p>
      </dgm:t>
    </dgm:pt>
    <dgm:pt modelId="{FE04589C-A2C9-4873-8D4F-45B1607D4F7C}" type="sibTrans" cxnId="{75B296AD-7433-4045-8CB5-B070EC0A3C84}">
      <dgm:prSet/>
      <dgm:spPr/>
      <dgm:t>
        <a:bodyPr/>
        <a:lstStyle/>
        <a:p>
          <a:endParaRPr lang="en-US"/>
        </a:p>
      </dgm:t>
    </dgm:pt>
    <dgm:pt modelId="{52543E20-A859-4913-8CAA-7FF1F93C0F91}">
      <dgm:prSet phldrT="[Text]"/>
      <dgm:spPr/>
      <dgm:t>
        <a:bodyPr/>
        <a:lstStyle/>
        <a:p>
          <a:pPr>
            <a:buNone/>
          </a:pPr>
          <a:r>
            <a:rPr lang="en-US" b="0" i="0" dirty="0"/>
            <a:t>Cloud / SaaS Access &amp; Support</a:t>
          </a:r>
          <a:endParaRPr lang="en-US" dirty="0"/>
        </a:p>
      </dgm:t>
    </dgm:pt>
    <dgm:pt modelId="{E7C7045E-3B1F-4B4F-8152-8765CB6D49D9}" type="parTrans" cxnId="{66800E29-D68C-461F-B601-0C6F22F5F217}">
      <dgm:prSet/>
      <dgm:spPr/>
      <dgm:t>
        <a:bodyPr/>
        <a:lstStyle/>
        <a:p>
          <a:endParaRPr lang="en-US"/>
        </a:p>
      </dgm:t>
    </dgm:pt>
    <dgm:pt modelId="{D01799EA-E12C-4242-902A-18C95614FD73}" type="sibTrans" cxnId="{66800E29-D68C-461F-B601-0C6F22F5F217}">
      <dgm:prSet/>
      <dgm:spPr/>
      <dgm:t>
        <a:bodyPr/>
        <a:lstStyle/>
        <a:p>
          <a:endParaRPr lang="en-US"/>
        </a:p>
      </dgm:t>
    </dgm:pt>
    <dgm:pt modelId="{6E777E8D-A3D7-45D3-8CFD-604707BC3A77}">
      <dgm:prSet phldrT="[Text]"/>
      <dgm:spPr/>
      <dgm:t>
        <a:bodyPr/>
        <a:lstStyle/>
        <a:p>
          <a:pPr>
            <a:buNone/>
          </a:pPr>
          <a:r>
            <a:rPr lang="en-US" b="0" i="0" dirty="0"/>
            <a:t>API Integrations Enabling Prohibited Access</a:t>
          </a:r>
          <a:endParaRPr lang="en-US" dirty="0"/>
        </a:p>
      </dgm:t>
    </dgm:pt>
    <dgm:pt modelId="{5C6D4B5C-E46D-499F-811C-ECEA2996377E}" type="parTrans" cxnId="{A8F2B044-640B-4FD7-85CE-727DDAC5C6DC}">
      <dgm:prSet/>
      <dgm:spPr/>
      <dgm:t>
        <a:bodyPr/>
        <a:lstStyle/>
        <a:p>
          <a:endParaRPr lang="en-US"/>
        </a:p>
      </dgm:t>
    </dgm:pt>
    <dgm:pt modelId="{B51515A2-AEE2-48F5-84B3-4AECB38EC736}" type="sibTrans" cxnId="{A8F2B044-640B-4FD7-85CE-727DDAC5C6DC}">
      <dgm:prSet/>
      <dgm:spPr/>
      <dgm:t>
        <a:bodyPr/>
        <a:lstStyle/>
        <a:p>
          <a:endParaRPr lang="en-US"/>
        </a:p>
      </dgm:t>
    </dgm:pt>
    <dgm:pt modelId="{7AD1194C-A8CB-40C2-A1AB-CD2288514B5A}">
      <dgm:prSet phldrT="[Text]"/>
      <dgm:spPr/>
      <dgm:t>
        <a:bodyPr/>
        <a:lstStyle/>
        <a:p>
          <a:pPr>
            <a:buNone/>
          </a:pPr>
          <a:r>
            <a:rPr lang="en-US" b="0" i="0" dirty="0"/>
            <a:t>Lack of Ongoing Monitoring</a:t>
          </a:r>
          <a:endParaRPr lang="en-US" dirty="0"/>
        </a:p>
      </dgm:t>
    </dgm:pt>
    <dgm:pt modelId="{603073FE-954D-4BA1-A9FA-21E98DFC768F}" type="parTrans" cxnId="{FEA2C51A-10D1-49F4-8453-EE208BDF188A}">
      <dgm:prSet/>
      <dgm:spPr/>
      <dgm:t>
        <a:bodyPr/>
        <a:lstStyle/>
        <a:p>
          <a:endParaRPr lang="en-US"/>
        </a:p>
      </dgm:t>
    </dgm:pt>
    <dgm:pt modelId="{AC978915-3A5E-4D87-B77C-80A26F6757ED}" type="sibTrans" cxnId="{FEA2C51A-10D1-49F4-8453-EE208BDF188A}">
      <dgm:prSet/>
      <dgm:spPr/>
      <dgm:t>
        <a:bodyPr/>
        <a:lstStyle/>
        <a:p>
          <a:endParaRPr lang="en-US"/>
        </a:p>
      </dgm:t>
    </dgm:pt>
    <dgm:pt modelId="{AB893478-37C0-4DC2-8E60-0388B38EF9F9}" type="pres">
      <dgm:prSet presAssocID="{FDEE2D38-CEA0-4BC6-B21E-C0FB18AC0A02}" presName="cycleMatrixDiagram" presStyleCnt="0">
        <dgm:presLayoutVars>
          <dgm:chMax val="1"/>
          <dgm:dir/>
          <dgm:animLvl val="lvl"/>
          <dgm:resizeHandles val="exact"/>
        </dgm:presLayoutVars>
      </dgm:prSet>
      <dgm:spPr/>
    </dgm:pt>
    <dgm:pt modelId="{F7FE1D00-5895-4C6A-93E5-100FEAC63CA7}" type="pres">
      <dgm:prSet presAssocID="{FDEE2D38-CEA0-4BC6-B21E-C0FB18AC0A02}" presName="children" presStyleCnt="0"/>
      <dgm:spPr/>
    </dgm:pt>
    <dgm:pt modelId="{39A2DF64-1F4A-4B9F-9B6F-D2C304EC4170}" type="pres">
      <dgm:prSet presAssocID="{FDEE2D38-CEA0-4BC6-B21E-C0FB18AC0A02}" presName="child1group" presStyleCnt="0"/>
      <dgm:spPr/>
    </dgm:pt>
    <dgm:pt modelId="{FEC037E8-B1E2-462A-A5C4-580A7A2A626D}" type="pres">
      <dgm:prSet presAssocID="{FDEE2D38-CEA0-4BC6-B21E-C0FB18AC0A02}" presName="child1" presStyleLbl="bgAcc1" presStyleIdx="0" presStyleCnt="4"/>
      <dgm:spPr/>
    </dgm:pt>
    <dgm:pt modelId="{30441388-3096-4E20-A2AF-32EB733F587F}" type="pres">
      <dgm:prSet presAssocID="{FDEE2D38-CEA0-4BC6-B21E-C0FB18AC0A02}" presName="child1Text" presStyleLbl="bgAcc1" presStyleIdx="0" presStyleCnt="4">
        <dgm:presLayoutVars>
          <dgm:bulletEnabled val="1"/>
        </dgm:presLayoutVars>
      </dgm:prSet>
      <dgm:spPr/>
    </dgm:pt>
    <dgm:pt modelId="{86B8B06F-3F33-4380-ABCC-F5AB2A5BD222}" type="pres">
      <dgm:prSet presAssocID="{FDEE2D38-CEA0-4BC6-B21E-C0FB18AC0A02}" presName="child2group" presStyleCnt="0"/>
      <dgm:spPr/>
    </dgm:pt>
    <dgm:pt modelId="{E891525C-4C96-4C60-8D66-4E99B676AFB4}" type="pres">
      <dgm:prSet presAssocID="{FDEE2D38-CEA0-4BC6-B21E-C0FB18AC0A02}" presName="child2" presStyleLbl="bgAcc1" presStyleIdx="1" presStyleCnt="4"/>
      <dgm:spPr/>
    </dgm:pt>
    <dgm:pt modelId="{8FC26946-BF60-4FB3-A8D4-BE57F53AF0C5}" type="pres">
      <dgm:prSet presAssocID="{FDEE2D38-CEA0-4BC6-B21E-C0FB18AC0A02}" presName="child2Text" presStyleLbl="bgAcc1" presStyleIdx="1" presStyleCnt="4">
        <dgm:presLayoutVars>
          <dgm:bulletEnabled val="1"/>
        </dgm:presLayoutVars>
      </dgm:prSet>
      <dgm:spPr/>
    </dgm:pt>
    <dgm:pt modelId="{E79510A9-99DB-426C-AA9E-993FDD78A44C}" type="pres">
      <dgm:prSet presAssocID="{FDEE2D38-CEA0-4BC6-B21E-C0FB18AC0A02}" presName="child3group" presStyleCnt="0"/>
      <dgm:spPr/>
    </dgm:pt>
    <dgm:pt modelId="{BBCAB673-9225-43FA-B7B9-BB460D6BCF30}" type="pres">
      <dgm:prSet presAssocID="{FDEE2D38-CEA0-4BC6-B21E-C0FB18AC0A02}" presName="child3" presStyleLbl="bgAcc1" presStyleIdx="2" presStyleCnt="4" custLinFactNeighborX="6845" custLinFactNeighborY="515"/>
      <dgm:spPr/>
    </dgm:pt>
    <dgm:pt modelId="{DA7716BC-301A-4705-A8F2-53F68C0E01CF}" type="pres">
      <dgm:prSet presAssocID="{FDEE2D38-CEA0-4BC6-B21E-C0FB18AC0A02}" presName="child3Text" presStyleLbl="bgAcc1" presStyleIdx="2" presStyleCnt="4">
        <dgm:presLayoutVars>
          <dgm:bulletEnabled val="1"/>
        </dgm:presLayoutVars>
      </dgm:prSet>
      <dgm:spPr/>
    </dgm:pt>
    <dgm:pt modelId="{FC46096D-6BAF-4CCC-8058-9A253E2BC5E0}" type="pres">
      <dgm:prSet presAssocID="{FDEE2D38-CEA0-4BC6-B21E-C0FB18AC0A02}" presName="child4group" presStyleCnt="0"/>
      <dgm:spPr/>
    </dgm:pt>
    <dgm:pt modelId="{639FD557-E191-4758-84C2-D4968E30DA56}" type="pres">
      <dgm:prSet presAssocID="{FDEE2D38-CEA0-4BC6-B21E-C0FB18AC0A02}" presName="child4" presStyleLbl="bgAcc1" presStyleIdx="3" presStyleCnt="4"/>
      <dgm:spPr/>
    </dgm:pt>
    <dgm:pt modelId="{F18C0A9C-3A1C-4930-BBA7-9B8CD0FBE4C3}" type="pres">
      <dgm:prSet presAssocID="{FDEE2D38-CEA0-4BC6-B21E-C0FB18AC0A02}" presName="child4Text" presStyleLbl="bgAcc1" presStyleIdx="3" presStyleCnt="4">
        <dgm:presLayoutVars>
          <dgm:bulletEnabled val="1"/>
        </dgm:presLayoutVars>
      </dgm:prSet>
      <dgm:spPr/>
    </dgm:pt>
    <dgm:pt modelId="{E39604EA-8A17-4D0B-B7A7-749A90BAC91A}" type="pres">
      <dgm:prSet presAssocID="{FDEE2D38-CEA0-4BC6-B21E-C0FB18AC0A02}" presName="childPlaceholder" presStyleCnt="0"/>
      <dgm:spPr/>
    </dgm:pt>
    <dgm:pt modelId="{75DC7448-0540-4867-A51D-208891390ED3}" type="pres">
      <dgm:prSet presAssocID="{FDEE2D38-CEA0-4BC6-B21E-C0FB18AC0A02}" presName="circle" presStyleCnt="0"/>
      <dgm:spPr/>
    </dgm:pt>
    <dgm:pt modelId="{0067F460-2E12-45AC-998F-4059A21E329E}" type="pres">
      <dgm:prSet presAssocID="{FDEE2D38-CEA0-4BC6-B21E-C0FB18AC0A02}" presName="quadrant1" presStyleLbl="node1" presStyleIdx="0" presStyleCnt="4">
        <dgm:presLayoutVars>
          <dgm:chMax val="1"/>
          <dgm:bulletEnabled val="1"/>
        </dgm:presLayoutVars>
      </dgm:prSet>
      <dgm:spPr/>
    </dgm:pt>
    <dgm:pt modelId="{61480EEC-FF30-4D39-BFE6-E31C87B8475D}" type="pres">
      <dgm:prSet presAssocID="{FDEE2D38-CEA0-4BC6-B21E-C0FB18AC0A02}" presName="quadrant2" presStyleLbl="node1" presStyleIdx="1" presStyleCnt="4">
        <dgm:presLayoutVars>
          <dgm:chMax val="1"/>
          <dgm:bulletEnabled val="1"/>
        </dgm:presLayoutVars>
      </dgm:prSet>
      <dgm:spPr/>
    </dgm:pt>
    <dgm:pt modelId="{CD4497F3-18BF-40C9-BDC9-C642FC88343A}" type="pres">
      <dgm:prSet presAssocID="{FDEE2D38-CEA0-4BC6-B21E-C0FB18AC0A02}" presName="quadrant3" presStyleLbl="node1" presStyleIdx="2" presStyleCnt="4">
        <dgm:presLayoutVars>
          <dgm:chMax val="1"/>
          <dgm:bulletEnabled val="1"/>
        </dgm:presLayoutVars>
      </dgm:prSet>
      <dgm:spPr/>
    </dgm:pt>
    <dgm:pt modelId="{309F8682-33D9-49F0-9170-45078D8E8387}" type="pres">
      <dgm:prSet presAssocID="{FDEE2D38-CEA0-4BC6-B21E-C0FB18AC0A02}" presName="quadrant4" presStyleLbl="node1" presStyleIdx="3" presStyleCnt="4">
        <dgm:presLayoutVars>
          <dgm:chMax val="1"/>
          <dgm:bulletEnabled val="1"/>
        </dgm:presLayoutVars>
      </dgm:prSet>
      <dgm:spPr/>
    </dgm:pt>
    <dgm:pt modelId="{AA9E1E37-0D9A-4998-9482-517B3334076C}" type="pres">
      <dgm:prSet presAssocID="{FDEE2D38-CEA0-4BC6-B21E-C0FB18AC0A02}" presName="quadrantPlaceholder" presStyleCnt="0"/>
      <dgm:spPr/>
    </dgm:pt>
    <dgm:pt modelId="{C1E73F8B-4BEF-471B-AC47-B55CE2ED603A}" type="pres">
      <dgm:prSet presAssocID="{FDEE2D38-CEA0-4BC6-B21E-C0FB18AC0A02}" presName="center1" presStyleLbl="fgShp" presStyleIdx="0" presStyleCnt="2" custAng="19790846" custScaleX="5644" custScaleY="6490"/>
      <dgm:spPr/>
    </dgm:pt>
    <dgm:pt modelId="{664E5FAD-A6CF-47B5-9BC6-1DC8B60D2F58}" type="pres">
      <dgm:prSet presAssocID="{FDEE2D38-CEA0-4BC6-B21E-C0FB18AC0A02}" presName="center2" presStyleLbl="fgShp" presStyleIdx="1" presStyleCnt="2" custFlipVert="1" custScaleX="11675" custScaleY="6490"/>
      <dgm:spPr/>
    </dgm:pt>
  </dgm:ptLst>
  <dgm:cxnLst>
    <dgm:cxn modelId="{B5BDBD03-0289-4133-8022-BD89ECC65C90}" type="presOf" srcId="{C12297DE-4868-48B0-9418-EFB368D01694}" destId="{0067F460-2E12-45AC-998F-4059A21E329E}" srcOrd="0" destOrd="0" presId="urn:microsoft.com/office/officeart/2005/8/layout/cycle4"/>
    <dgm:cxn modelId="{9B313509-2B3B-41FD-BC22-FD12E68B6B7E}" type="presOf" srcId="{3AC04AE5-2D63-4EDA-8546-F34E25BB7ED8}" destId="{E891525C-4C96-4C60-8D66-4E99B676AFB4}" srcOrd="0" destOrd="0" presId="urn:microsoft.com/office/officeart/2005/8/layout/cycle4"/>
    <dgm:cxn modelId="{68AD211A-C294-4BFC-A107-D8DF001F0748}" type="presOf" srcId="{B71221EB-5139-43CF-BD4C-87FF6CA0B225}" destId="{8FC26946-BF60-4FB3-A8D4-BE57F53AF0C5}" srcOrd="1" destOrd="1" presId="urn:microsoft.com/office/officeart/2005/8/layout/cycle4"/>
    <dgm:cxn modelId="{A2F54B1A-47D2-40FD-8D6B-60481834BF6A}" type="presOf" srcId="{D0AAAA22-047B-48EB-A550-6AC36B11E1AE}" destId="{E891525C-4C96-4C60-8D66-4E99B676AFB4}" srcOrd="0" destOrd="2" presId="urn:microsoft.com/office/officeart/2005/8/layout/cycle4"/>
    <dgm:cxn modelId="{FEA2C51A-10D1-49F4-8453-EE208BDF188A}" srcId="{EBBB0E6B-B4E0-4844-AB52-BC15A3420B82}" destId="{7AD1194C-A8CB-40C2-A1AB-CD2288514B5A}" srcOrd="2" destOrd="0" parTransId="{603073FE-954D-4BA1-A9FA-21E98DFC768F}" sibTransId="{AC978915-3A5E-4D87-B77C-80A26F6757ED}"/>
    <dgm:cxn modelId="{66800E29-D68C-461F-B601-0C6F22F5F217}" srcId="{90C49D0D-5F60-453A-B506-F79D6DA7B1E4}" destId="{52543E20-A859-4913-8CAA-7FF1F93C0F91}" srcOrd="0" destOrd="0" parTransId="{E7C7045E-3B1F-4B4F-8152-8765CB6D49D9}" sibTransId="{D01799EA-E12C-4242-902A-18C95614FD73}"/>
    <dgm:cxn modelId="{9D05372B-6496-4F6C-8371-05AB2208A3B6}" srcId="{FDEE2D38-CEA0-4BC6-B21E-C0FB18AC0A02}" destId="{EBBB0E6B-B4E0-4844-AB52-BC15A3420B82}" srcOrd="3" destOrd="0" parTransId="{9A97B19B-EBAF-4140-9B16-9A59FFDE7DEF}" sibTransId="{BDBEB32B-9893-4361-88CC-0B5F66C96482}"/>
    <dgm:cxn modelId="{FB2FFF2E-413E-4030-BCDC-5614A71054AD}" type="presOf" srcId="{7B11A0D7-7798-4A40-B8EA-5439A2C34DD8}" destId="{30441388-3096-4E20-A2AF-32EB733F587F}" srcOrd="1" destOrd="0" presId="urn:microsoft.com/office/officeart/2005/8/layout/cycle4"/>
    <dgm:cxn modelId="{D41D863E-68BE-4EEF-9556-BE076AB6472A}" type="presOf" srcId="{7B11A0D7-7798-4A40-B8EA-5439A2C34DD8}" destId="{FEC037E8-B1E2-462A-A5C4-580A7A2A626D}" srcOrd="0" destOrd="0" presId="urn:microsoft.com/office/officeart/2005/8/layout/cycle4"/>
    <dgm:cxn modelId="{AF22AB3E-A1E4-4F27-A6BF-0B228C8E696D}" type="presOf" srcId="{D0AAAA22-047B-48EB-A550-6AC36B11E1AE}" destId="{8FC26946-BF60-4FB3-A8D4-BE57F53AF0C5}" srcOrd="1" destOrd="2" presId="urn:microsoft.com/office/officeart/2005/8/layout/cycle4"/>
    <dgm:cxn modelId="{073CAB5E-3233-4268-AA30-E1931F4ED57E}" srcId="{F67A0A07-95D7-4E73-8C34-EB908D10601C}" destId="{D0AAAA22-047B-48EB-A550-6AC36B11E1AE}" srcOrd="2" destOrd="0" parTransId="{07233EB6-14F1-4FCF-9C11-B93D77AC3924}" sibTransId="{E6AB7171-5C22-4DC2-AA6C-BABE444AFDB8}"/>
    <dgm:cxn modelId="{E5BB3960-A32F-4E3C-BC5B-DE9409D24F4A}" type="presOf" srcId="{0E2CD6C5-EFF6-492C-A04F-2112BB04F820}" destId="{FEC037E8-B1E2-462A-A5C4-580A7A2A626D}" srcOrd="0" destOrd="1" presId="urn:microsoft.com/office/officeart/2005/8/layout/cycle4"/>
    <dgm:cxn modelId="{A8F2B044-640B-4FD7-85CE-727DDAC5C6DC}" srcId="{90C49D0D-5F60-453A-B506-F79D6DA7B1E4}" destId="{6E777E8D-A3D7-45D3-8CFD-604707BC3A77}" srcOrd="1" destOrd="0" parTransId="{5C6D4B5C-E46D-499F-811C-ECEA2996377E}" sibTransId="{B51515A2-AEE2-48F5-84B3-4AECB38EC736}"/>
    <dgm:cxn modelId="{61B4B36A-0ADE-4698-A2D7-F52D6AD0DF38}" srcId="{C12297DE-4868-48B0-9418-EFB368D01694}" destId="{0E2CD6C5-EFF6-492C-A04F-2112BB04F820}" srcOrd="1" destOrd="0" parTransId="{38FE1893-4C9B-455D-9056-66A8CA343213}" sibTransId="{AF2429CF-9F1C-4B11-AF14-E9E0588B59D7}"/>
    <dgm:cxn modelId="{E240DA50-2D9E-49DC-8328-53E430AAFB86}" type="presOf" srcId="{F67A0A07-95D7-4E73-8C34-EB908D10601C}" destId="{61480EEC-FF30-4D39-BFE6-E31C87B8475D}" srcOrd="0" destOrd="0" presId="urn:microsoft.com/office/officeart/2005/8/layout/cycle4"/>
    <dgm:cxn modelId="{32F7EE52-6D0A-4EE7-AAF0-F86A2A82EE78}" type="presOf" srcId="{EBBB0E6B-B4E0-4844-AB52-BC15A3420B82}" destId="{309F8682-33D9-49F0-9170-45078D8E8387}" srcOrd="0" destOrd="0" presId="urn:microsoft.com/office/officeart/2005/8/layout/cycle4"/>
    <dgm:cxn modelId="{C00C3954-202A-4021-B3C6-FB97406508BA}" type="presOf" srcId="{52543E20-A859-4913-8CAA-7FF1F93C0F91}" destId="{DA7716BC-301A-4705-A8F2-53F68C0E01CF}" srcOrd="1" destOrd="0" presId="urn:microsoft.com/office/officeart/2005/8/layout/cycle4"/>
    <dgm:cxn modelId="{EB497F75-002F-4795-9535-FD2B19295774}" type="presOf" srcId="{6E777E8D-A3D7-45D3-8CFD-604707BC3A77}" destId="{DA7716BC-301A-4705-A8F2-53F68C0E01CF}" srcOrd="1" destOrd="1" presId="urn:microsoft.com/office/officeart/2005/8/layout/cycle4"/>
    <dgm:cxn modelId="{234FD955-9079-4F2C-8B51-ABEFF8B5463F}" srcId="{EBBB0E6B-B4E0-4844-AB52-BC15A3420B82}" destId="{A3F67197-A5F7-4E66-A2D8-BF1CC512EEB4}" srcOrd="0" destOrd="0" parTransId="{836CB8F9-037C-4F70-852F-61EDEFD5941B}" sibTransId="{39229E4F-EEE6-43AB-BB42-8BD28E64A535}"/>
    <dgm:cxn modelId="{93999B56-4AFD-43C6-99EC-89C410AAD631}" type="presOf" srcId="{7AD1194C-A8CB-40C2-A1AB-CD2288514B5A}" destId="{639FD557-E191-4758-84C2-D4968E30DA56}" srcOrd="0" destOrd="2" presId="urn:microsoft.com/office/officeart/2005/8/layout/cycle4"/>
    <dgm:cxn modelId="{0844587A-7E58-43D7-A32A-52645563EF60}" srcId="{F67A0A07-95D7-4E73-8C34-EB908D10601C}" destId="{3AC04AE5-2D63-4EDA-8546-F34E25BB7ED8}" srcOrd="0" destOrd="0" parTransId="{942E8E65-1555-4FE1-B4F9-F2856CB64B47}" sibTransId="{6389968D-4C44-41C6-BF21-81ADC763408F}"/>
    <dgm:cxn modelId="{89FD2785-B105-4A2B-9F7E-A46580696326}" srcId="{FDEE2D38-CEA0-4BC6-B21E-C0FB18AC0A02}" destId="{C12297DE-4868-48B0-9418-EFB368D01694}" srcOrd="0" destOrd="0" parTransId="{6D86D7A1-CE99-4F62-9AEB-8A86EC730329}" sibTransId="{F181CB91-B657-4A4F-8541-81DDEC3B3B56}"/>
    <dgm:cxn modelId="{2E80DD89-AD75-4D11-B79F-45728F53BC10}" type="presOf" srcId="{7AD1194C-A8CB-40C2-A1AB-CD2288514B5A}" destId="{F18C0A9C-3A1C-4930-BBA7-9B8CD0FBE4C3}" srcOrd="1" destOrd="2" presId="urn:microsoft.com/office/officeart/2005/8/layout/cycle4"/>
    <dgm:cxn modelId="{5BA45B92-F7A4-47E8-B666-ADA6D7F1CD48}" type="presOf" srcId="{FDEE2D38-CEA0-4BC6-B21E-C0FB18AC0A02}" destId="{AB893478-37C0-4DC2-8E60-0388B38EF9F9}" srcOrd="0" destOrd="0" presId="urn:microsoft.com/office/officeart/2005/8/layout/cycle4"/>
    <dgm:cxn modelId="{DA696F9A-6FFF-419E-9CFA-1524E80D796F}" type="presOf" srcId="{A3F67197-A5F7-4E66-A2D8-BF1CC512EEB4}" destId="{F18C0A9C-3A1C-4930-BBA7-9B8CD0FBE4C3}" srcOrd="1" destOrd="0" presId="urn:microsoft.com/office/officeart/2005/8/layout/cycle4"/>
    <dgm:cxn modelId="{825F54A3-C6D4-4823-BFC3-85364003D284}" type="presOf" srcId="{52543E20-A859-4913-8CAA-7FF1F93C0F91}" destId="{BBCAB673-9225-43FA-B7B9-BB460D6BCF30}" srcOrd="0" destOrd="0" presId="urn:microsoft.com/office/officeart/2005/8/layout/cycle4"/>
    <dgm:cxn modelId="{793A3CAC-6BFD-4F35-8CF9-A37EC488BF50}" srcId="{FDEE2D38-CEA0-4BC6-B21E-C0FB18AC0A02}" destId="{F67A0A07-95D7-4E73-8C34-EB908D10601C}" srcOrd="1" destOrd="0" parTransId="{1C30319D-F8E1-4978-BEDF-C436D1E95742}" sibTransId="{79232DEC-221F-4B73-BBAB-FEB54F6D3AF6}"/>
    <dgm:cxn modelId="{75B296AD-7433-4045-8CB5-B070EC0A3C84}" srcId="{FDEE2D38-CEA0-4BC6-B21E-C0FB18AC0A02}" destId="{90C49D0D-5F60-453A-B506-F79D6DA7B1E4}" srcOrd="2" destOrd="0" parTransId="{7D489BEF-9319-435F-97AE-B9AE26D63C12}" sibTransId="{FE04589C-A2C9-4873-8D4F-45B1607D4F7C}"/>
    <dgm:cxn modelId="{F05FD9AE-E717-4928-8204-3F7776B9AB71}" type="presOf" srcId="{921588DB-CF25-4264-BD6E-5802D717A211}" destId="{639FD557-E191-4758-84C2-D4968E30DA56}" srcOrd="0" destOrd="1" presId="urn:microsoft.com/office/officeart/2005/8/layout/cycle4"/>
    <dgm:cxn modelId="{953F40B1-B5D4-4DD4-A4DC-EE576FFA61A8}" type="presOf" srcId="{921588DB-CF25-4264-BD6E-5802D717A211}" destId="{F18C0A9C-3A1C-4930-BBA7-9B8CD0FBE4C3}" srcOrd="1" destOrd="1" presId="urn:microsoft.com/office/officeart/2005/8/layout/cycle4"/>
    <dgm:cxn modelId="{0FB637B5-7E12-45AB-AC24-EEFD6C40F3FE}" type="presOf" srcId="{0E2CD6C5-EFF6-492C-A04F-2112BB04F820}" destId="{30441388-3096-4E20-A2AF-32EB733F587F}" srcOrd="1" destOrd="1" presId="urn:microsoft.com/office/officeart/2005/8/layout/cycle4"/>
    <dgm:cxn modelId="{782FF6B7-E420-48F4-A57E-225FFF9A729E}" type="presOf" srcId="{B71221EB-5139-43CF-BD4C-87FF6CA0B225}" destId="{E891525C-4C96-4C60-8D66-4E99B676AFB4}" srcOrd="0" destOrd="1" presId="urn:microsoft.com/office/officeart/2005/8/layout/cycle4"/>
    <dgm:cxn modelId="{BEECB9B9-170F-43C4-AE62-ADBF10728269}" type="presOf" srcId="{6E777E8D-A3D7-45D3-8CFD-604707BC3A77}" destId="{BBCAB673-9225-43FA-B7B9-BB460D6BCF30}" srcOrd="0" destOrd="1" presId="urn:microsoft.com/office/officeart/2005/8/layout/cycle4"/>
    <dgm:cxn modelId="{668FDDD2-D578-42BD-ACA0-817A22EC4619}" srcId="{F67A0A07-95D7-4E73-8C34-EB908D10601C}" destId="{B71221EB-5139-43CF-BD4C-87FF6CA0B225}" srcOrd="1" destOrd="0" parTransId="{41B5D177-2CE8-4CA0-9CB2-905CA1955940}" sibTransId="{2E4C6851-37B6-4216-AE1C-886CCCB8A68A}"/>
    <dgm:cxn modelId="{249FBBD3-E076-4DDC-A566-B6A2CAAD5484}" type="presOf" srcId="{A3F67197-A5F7-4E66-A2D8-BF1CC512EEB4}" destId="{639FD557-E191-4758-84C2-D4968E30DA56}" srcOrd="0" destOrd="0" presId="urn:microsoft.com/office/officeart/2005/8/layout/cycle4"/>
    <dgm:cxn modelId="{C8549FD8-8CDC-4900-944B-D5FF116A7697}" srcId="{EBBB0E6B-B4E0-4844-AB52-BC15A3420B82}" destId="{921588DB-CF25-4264-BD6E-5802D717A211}" srcOrd="1" destOrd="0" parTransId="{2F5B4A8D-429A-4C57-8449-014EE4C45CAB}" sibTransId="{C31F9D37-4D82-40C3-846B-CB2CA9DA9EF1}"/>
    <dgm:cxn modelId="{5BDC77E3-7247-4DED-8C0F-700E57CA0F04}" type="presOf" srcId="{3AC04AE5-2D63-4EDA-8546-F34E25BB7ED8}" destId="{8FC26946-BF60-4FB3-A8D4-BE57F53AF0C5}" srcOrd="1" destOrd="0" presId="urn:microsoft.com/office/officeart/2005/8/layout/cycle4"/>
    <dgm:cxn modelId="{172EF5E3-16F7-4EB2-B227-68ABC6F619E4}" type="presOf" srcId="{90C49D0D-5F60-453A-B506-F79D6DA7B1E4}" destId="{CD4497F3-18BF-40C9-BDC9-C642FC88343A}" srcOrd="0" destOrd="0" presId="urn:microsoft.com/office/officeart/2005/8/layout/cycle4"/>
    <dgm:cxn modelId="{3CCCEFFC-B06F-4CE1-AE5F-E2FC86EB0E81}" srcId="{C12297DE-4868-48B0-9418-EFB368D01694}" destId="{7B11A0D7-7798-4A40-B8EA-5439A2C34DD8}" srcOrd="0" destOrd="0" parTransId="{6123522C-EB17-437A-A48C-8D3FA919F0D9}" sibTransId="{9DC40ABC-EF6A-4BC9-964C-EF3C82AC9585}"/>
    <dgm:cxn modelId="{2DAD5899-29B5-43F4-82F7-E0515B28D034}" type="presParOf" srcId="{AB893478-37C0-4DC2-8E60-0388B38EF9F9}" destId="{F7FE1D00-5895-4C6A-93E5-100FEAC63CA7}" srcOrd="0" destOrd="0" presId="urn:microsoft.com/office/officeart/2005/8/layout/cycle4"/>
    <dgm:cxn modelId="{C5548453-78D6-4B80-9C3A-1F0000BB8061}" type="presParOf" srcId="{F7FE1D00-5895-4C6A-93E5-100FEAC63CA7}" destId="{39A2DF64-1F4A-4B9F-9B6F-D2C304EC4170}" srcOrd="0" destOrd="0" presId="urn:microsoft.com/office/officeart/2005/8/layout/cycle4"/>
    <dgm:cxn modelId="{AA2B4CE0-A59F-462C-97E1-71447729DBDA}" type="presParOf" srcId="{39A2DF64-1F4A-4B9F-9B6F-D2C304EC4170}" destId="{FEC037E8-B1E2-462A-A5C4-580A7A2A626D}" srcOrd="0" destOrd="0" presId="urn:microsoft.com/office/officeart/2005/8/layout/cycle4"/>
    <dgm:cxn modelId="{53257AA9-4245-4909-81BC-96A37627554E}" type="presParOf" srcId="{39A2DF64-1F4A-4B9F-9B6F-D2C304EC4170}" destId="{30441388-3096-4E20-A2AF-32EB733F587F}" srcOrd="1" destOrd="0" presId="urn:microsoft.com/office/officeart/2005/8/layout/cycle4"/>
    <dgm:cxn modelId="{73EA0127-3E16-48A1-B73B-3A7AE573C094}" type="presParOf" srcId="{F7FE1D00-5895-4C6A-93E5-100FEAC63CA7}" destId="{86B8B06F-3F33-4380-ABCC-F5AB2A5BD222}" srcOrd="1" destOrd="0" presId="urn:microsoft.com/office/officeart/2005/8/layout/cycle4"/>
    <dgm:cxn modelId="{C4672A16-DA6B-42FA-A7CD-4973FB91890B}" type="presParOf" srcId="{86B8B06F-3F33-4380-ABCC-F5AB2A5BD222}" destId="{E891525C-4C96-4C60-8D66-4E99B676AFB4}" srcOrd="0" destOrd="0" presId="urn:microsoft.com/office/officeart/2005/8/layout/cycle4"/>
    <dgm:cxn modelId="{210EF079-387B-4006-AE28-37C82C0F0338}" type="presParOf" srcId="{86B8B06F-3F33-4380-ABCC-F5AB2A5BD222}" destId="{8FC26946-BF60-4FB3-A8D4-BE57F53AF0C5}" srcOrd="1" destOrd="0" presId="urn:microsoft.com/office/officeart/2005/8/layout/cycle4"/>
    <dgm:cxn modelId="{240097A9-DDC3-4222-90F6-43B24D8B6BCD}" type="presParOf" srcId="{F7FE1D00-5895-4C6A-93E5-100FEAC63CA7}" destId="{E79510A9-99DB-426C-AA9E-993FDD78A44C}" srcOrd="2" destOrd="0" presId="urn:microsoft.com/office/officeart/2005/8/layout/cycle4"/>
    <dgm:cxn modelId="{AB5CA2C1-F58B-47A0-BEB1-E409124FC2E6}" type="presParOf" srcId="{E79510A9-99DB-426C-AA9E-993FDD78A44C}" destId="{BBCAB673-9225-43FA-B7B9-BB460D6BCF30}" srcOrd="0" destOrd="0" presId="urn:microsoft.com/office/officeart/2005/8/layout/cycle4"/>
    <dgm:cxn modelId="{6A3F0D0A-E2C3-47F0-AFCA-A4DB0FBF00FA}" type="presParOf" srcId="{E79510A9-99DB-426C-AA9E-993FDD78A44C}" destId="{DA7716BC-301A-4705-A8F2-53F68C0E01CF}" srcOrd="1" destOrd="0" presId="urn:microsoft.com/office/officeart/2005/8/layout/cycle4"/>
    <dgm:cxn modelId="{3F7C3B04-B383-4FD8-8026-A6391EAEE844}" type="presParOf" srcId="{F7FE1D00-5895-4C6A-93E5-100FEAC63CA7}" destId="{FC46096D-6BAF-4CCC-8058-9A253E2BC5E0}" srcOrd="3" destOrd="0" presId="urn:microsoft.com/office/officeart/2005/8/layout/cycle4"/>
    <dgm:cxn modelId="{C08AE046-2611-4810-92A2-9FD9DEBB6434}" type="presParOf" srcId="{FC46096D-6BAF-4CCC-8058-9A253E2BC5E0}" destId="{639FD557-E191-4758-84C2-D4968E30DA56}" srcOrd="0" destOrd="0" presId="urn:microsoft.com/office/officeart/2005/8/layout/cycle4"/>
    <dgm:cxn modelId="{8881C277-7581-45FD-8E93-F8FE6178DD6A}" type="presParOf" srcId="{FC46096D-6BAF-4CCC-8058-9A253E2BC5E0}" destId="{F18C0A9C-3A1C-4930-BBA7-9B8CD0FBE4C3}" srcOrd="1" destOrd="0" presId="urn:microsoft.com/office/officeart/2005/8/layout/cycle4"/>
    <dgm:cxn modelId="{28BD00B3-72BC-4EBA-9127-902B8F01E7C8}" type="presParOf" srcId="{F7FE1D00-5895-4C6A-93E5-100FEAC63CA7}" destId="{E39604EA-8A17-4D0B-B7A7-749A90BAC91A}" srcOrd="4" destOrd="0" presId="urn:microsoft.com/office/officeart/2005/8/layout/cycle4"/>
    <dgm:cxn modelId="{DD74A925-1187-4A45-A274-74445717D87C}" type="presParOf" srcId="{AB893478-37C0-4DC2-8E60-0388B38EF9F9}" destId="{75DC7448-0540-4867-A51D-208891390ED3}" srcOrd="1" destOrd="0" presId="urn:microsoft.com/office/officeart/2005/8/layout/cycle4"/>
    <dgm:cxn modelId="{8906BD96-7698-4C98-AB63-9B798ECCE802}" type="presParOf" srcId="{75DC7448-0540-4867-A51D-208891390ED3}" destId="{0067F460-2E12-45AC-998F-4059A21E329E}" srcOrd="0" destOrd="0" presId="urn:microsoft.com/office/officeart/2005/8/layout/cycle4"/>
    <dgm:cxn modelId="{CD46D1D7-C785-4757-AF9E-DBCD3AF72672}" type="presParOf" srcId="{75DC7448-0540-4867-A51D-208891390ED3}" destId="{61480EEC-FF30-4D39-BFE6-E31C87B8475D}" srcOrd="1" destOrd="0" presId="urn:microsoft.com/office/officeart/2005/8/layout/cycle4"/>
    <dgm:cxn modelId="{7C3DC90B-2C35-4D38-8837-5F14D4CA51FA}" type="presParOf" srcId="{75DC7448-0540-4867-A51D-208891390ED3}" destId="{CD4497F3-18BF-40C9-BDC9-C642FC88343A}" srcOrd="2" destOrd="0" presId="urn:microsoft.com/office/officeart/2005/8/layout/cycle4"/>
    <dgm:cxn modelId="{B410B69F-DC2B-4AE7-863E-45F5AB467E44}" type="presParOf" srcId="{75DC7448-0540-4867-A51D-208891390ED3}" destId="{309F8682-33D9-49F0-9170-45078D8E8387}" srcOrd="3" destOrd="0" presId="urn:microsoft.com/office/officeart/2005/8/layout/cycle4"/>
    <dgm:cxn modelId="{6D933A66-176B-412C-B30A-D7478657332A}" type="presParOf" srcId="{75DC7448-0540-4867-A51D-208891390ED3}" destId="{AA9E1E37-0D9A-4998-9482-517B3334076C}" srcOrd="4" destOrd="0" presId="urn:microsoft.com/office/officeart/2005/8/layout/cycle4"/>
    <dgm:cxn modelId="{C00D7DB7-65D7-45FF-BB73-A9035382BCD2}" type="presParOf" srcId="{AB893478-37C0-4DC2-8E60-0388B38EF9F9}" destId="{C1E73F8B-4BEF-471B-AC47-B55CE2ED603A}" srcOrd="2" destOrd="0" presId="urn:microsoft.com/office/officeart/2005/8/layout/cycle4"/>
    <dgm:cxn modelId="{320AC8B1-38A4-454F-B199-FB471565A858}" type="presParOf" srcId="{AB893478-37C0-4DC2-8E60-0388B38EF9F9}" destId="{664E5FAD-A6CF-47B5-9BC6-1DC8B60D2F5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FFFD55-F3E4-41E7-A55A-1E019085FAE9}" type="doc">
      <dgm:prSet loTypeId="urn:microsoft.com/office/officeart/2011/layout/RadialPictureList" loCatId="officeonline" qsTypeId="urn:microsoft.com/office/officeart/2005/8/quickstyle/simple1" qsCatId="simple" csTypeId="urn:microsoft.com/office/officeart/2005/8/colors/colorful1" csCatId="colorful" phldr="1"/>
      <dgm:spPr/>
      <dgm:t>
        <a:bodyPr/>
        <a:lstStyle/>
        <a:p>
          <a:endParaRPr lang="en-US"/>
        </a:p>
      </dgm:t>
    </dgm:pt>
    <dgm:pt modelId="{EB8F720A-DE6D-4264-8B67-FE7D7E91B751}">
      <dgm:prSet phldrT="[Text]" phldr="0"/>
      <dgm:spPr/>
      <dgm:t>
        <a:bodyPr/>
        <a:lstStyle/>
        <a:p>
          <a:r>
            <a:rPr lang="en-US" dirty="0"/>
            <a:t>Third Party Misconduct</a:t>
          </a:r>
        </a:p>
      </dgm:t>
    </dgm:pt>
    <dgm:pt modelId="{F161AC53-F993-40EB-967B-B7978177A8DA}" type="parTrans" cxnId="{7DD5640D-08F5-43A8-B445-D00B8E71350F}">
      <dgm:prSet/>
      <dgm:spPr/>
      <dgm:t>
        <a:bodyPr/>
        <a:lstStyle/>
        <a:p>
          <a:endParaRPr lang="en-US"/>
        </a:p>
      </dgm:t>
    </dgm:pt>
    <dgm:pt modelId="{B222A3D9-D251-4811-88F4-ECEE89261999}" type="sibTrans" cxnId="{7DD5640D-08F5-43A8-B445-D00B8E71350F}">
      <dgm:prSet/>
      <dgm:spPr/>
      <dgm:t>
        <a:bodyPr/>
        <a:lstStyle/>
        <a:p>
          <a:endParaRPr lang="en-US"/>
        </a:p>
      </dgm:t>
    </dgm:pt>
    <dgm:pt modelId="{624FC829-A621-44A5-8F99-D3B86CBCB4E5}">
      <dgm:prSet phldrT="[Text]" phldr="0"/>
      <dgm:spPr/>
      <dgm:t>
        <a:bodyPr/>
        <a:lstStyle/>
        <a:p>
          <a:r>
            <a:rPr lang="en-US" dirty="0"/>
            <a:t>Media Coverage</a:t>
          </a:r>
        </a:p>
      </dgm:t>
    </dgm:pt>
    <dgm:pt modelId="{9791CFA6-5521-495C-AD70-91AAE1A6822E}" type="parTrans" cxnId="{0C90EC5C-BF88-4A5D-9670-403865486F1F}">
      <dgm:prSet/>
      <dgm:spPr/>
      <dgm:t>
        <a:bodyPr/>
        <a:lstStyle/>
        <a:p>
          <a:endParaRPr lang="en-US"/>
        </a:p>
      </dgm:t>
    </dgm:pt>
    <dgm:pt modelId="{D149B8FC-C3CF-4F05-BCA6-544EED8201F4}" type="sibTrans" cxnId="{0C90EC5C-BF88-4A5D-9670-403865486F1F}">
      <dgm:prSet/>
      <dgm:spPr/>
      <dgm:t>
        <a:bodyPr/>
        <a:lstStyle/>
        <a:p>
          <a:endParaRPr lang="en-US"/>
        </a:p>
      </dgm:t>
    </dgm:pt>
    <dgm:pt modelId="{931E3CF0-7C79-4A22-B026-C398B5B984C9}">
      <dgm:prSet phldrT="[Text]" phldr="0"/>
      <dgm:spPr/>
      <dgm:t>
        <a:bodyPr/>
        <a:lstStyle/>
        <a:p>
          <a:r>
            <a:rPr lang="en-US" dirty="0"/>
            <a:t>Brand Damage</a:t>
          </a:r>
        </a:p>
      </dgm:t>
    </dgm:pt>
    <dgm:pt modelId="{5FC20016-BD96-4879-B42D-EFDF8889E0C3}" type="parTrans" cxnId="{2F4CFC44-9AA2-4D1F-8569-1E29BB1143C9}">
      <dgm:prSet/>
      <dgm:spPr/>
      <dgm:t>
        <a:bodyPr/>
        <a:lstStyle/>
        <a:p>
          <a:endParaRPr lang="en-US"/>
        </a:p>
      </dgm:t>
    </dgm:pt>
    <dgm:pt modelId="{013775AB-D1BF-4E89-B380-E96775B566F4}" type="sibTrans" cxnId="{2F4CFC44-9AA2-4D1F-8569-1E29BB1143C9}">
      <dgm:prSet/>
      <dgm:spPr/>
      <dgm:t>
        <a:bodyPr/>
        <a:lstStyle/>
        <a:p>
          <a:endParaRPr lang="en-US"/>
        </a:p>
      </dgm:t>
    </dgm:pt>
    <dgm:pt modelId="{D36208E7-F1BC-4697-89B6-EAFA7F7866FA}">
      <dgm:prSet phldrT="[Text]" phldr="0"/>
      <dgm:spPr/>
      <dgm:t>
        <a:bodyPr/>
        <a:lstStyle/>
        <a:p>
          <a:r>
            <a:rPr lang="en-US" dirty="0"/>
            <a:t>Investor Pressure</a:t>
          </a:r>
        </a:p>
      </dgm:t>
    </dgm:pt>
    <dgm:pt modelId="{92B6BC98-4807-4528-B4F4-0E39F00FD259}" type="parTrans" cxnId="{5BB97F02-8677-468A-9D3D-EE48A823E04F}">
      <dgm:prSet/>
      <dgm:spPr/>
      <dgm:t>
        <a:bodyPr/>
        <a:lstStyle/>
        <a:p>
          <a:endParaRPr lang="en-US"/>
        </a:p>
      </dgm:t>
    </dgm:pt>
    <dgm:pt modelId="{A937B2B8-F42C-4B35-A801-C9D9522D08F8}" type="sibTrans" cxnId="{5BB97F02-8677-468A-9D3D-EE48A823E04F}">
      <dgm:prSet/>
      <dgm:spPr/>
      <dgm:t>
        <a:bodyPr/>
        <a:lstStyle/>
        <a:p>
          <a:endParaRPr lang="en-US"/>
        </a:p>
      </dgm:t>
    </dgm:pt>
    <dgm:pt modelId="{C3976C5E-6E50-404C-983F-EC37EF08EAD1}">
      <dgm:prSet phldrT="[Text]" phldr="0"/>
      <dgm:spPr/>
      <dgm:t>
        <a:bodyPr/>
        <a:lstStyle/>
        <a:p>
          <a:r>
            <a:rPr lang="en-US" dirty="0"/>
            <a:t>Commercial Loss</a:t>
          </a:r>
        </a:p>
      </dgm:t>
    </dgm:pt>
    <dgm:pt modelId="{E7081123-BE1D-425E-AF3A-D8FC40AADBD7}" type="parTrans" cxnId="{B4F5E2C8-6F70-43DD-B467-0648A544966A}">
      <dgm:prSet/>
      <dgm:spPr/>
      <dgm:t>
        <a:bodyPr/>
        <a:lstStyle/>
        <a:p>
          <a:endParaRPr lang="en-US"/>
        </a:p>
      </dgm:t>
    </dgm:pt>
    <dgm:pt modelId="{4873DDCF-CC5D-4574-AF9D-54A88C2F2460}" type="sibTrans" cxnId="{B4F5E2C8-6F70-43DD-B467-0648A544966A}">
      <dgm:prSet/>
      <dgm:spPr/>
      <dgm:t>
        <a:bodyPr/>
        <a:lstStyle/>
        <a:p>
          <a:endParaRPr lang="en-US"/>
        </a:p>
      </dgm:t>
    </dgm:pt>
    <dgm:pt modelId="{A9792471-5879-472B-8D55-FDE3405341FC}" type="pres">
      <dgm:prSet presAssocID="{1EFFFD55-F3E4-41E7-A55A-1E019085FAE9}" presName="Name0" presStyleCnt="0">
        <dgm:presLayoutVars>
          <dgm:chMax val="1"/>
          <dgm:chPref val="1"/>
          <dgm:dir/>
          <dgm:resizeHandles/>
        </dgm:presLayoutVars>
      </dgm:prSet>
      <dgm:spPr/>
    </dgm:pt>
    <dgm:pt modelId="{4B2FC226-8BEF-42F8-B5D4-CD9C609AE43F}" type="pres">
      <dgm:prSet presAssocID="{EB8F720A-DE6D-4264-8B67-FE7D7E91B751}" presName="Parent" presStyleLbl="node1" presStyleIdx="0" presStyleCnt="2">
        <dgm:presLayoutVars>
          <dgm:chMax val="4"/>
          <dgm:chPref val="3"/>
        </dgm:presLayoutVars>
      </dgm:prSet>
      <dgm:spPr/>
    </dgm:pt>
    <dgm:pt modelId="{5CDF2B8E-9F40-464B-BFEC-B1D2F06B09B6}" type="pres">
      <dgm:prSet presAssocID="{624FC829-A621-44A5-8F99-D3B86CBCB4E5}" presName="Accent" presStyleLbl="node1" presStyleIdx="1" presStyleCnt="2" custLinFactNeighborX="1347" custLinFactNeighborY="440"/>
      <dgm:spPr>
        <a:solidFill>
          <a:schemeClr val="accent4">
            <a:lumMod val="40000"/>
            <a:lumOff val="60000"/>
          </a:schemeClr>
        </a:solidFill>
      </dgm:spPr>
    </dgm:pt>
    <dgm:pt modelId="{C64B12EC-7C3C-44F6-B0B0-E13ABA8E8998}" type="pres">
      <dgm:prSet presAssocID="{624FC829-A621-44A5-8F99-D3B86CBCB4E5}" presName="Image1" presStyleLbl="fgImgPlace1" presStyleIdx="0" presStyleCnt="4">
        <dgm:style>
          <a:lnRef idx="1">
            <a:schemeClr val="accent4"/>
          </a:lnRef>
          <a:fillRef idx="2">
            <a:schemeClr val="accent4"/>
          </a:fillRef>
          <a:effectRef idx="1">
            <a:schemeClr val="accent4"/>
          </a:effectRef>
          <a:fontRef idx="minor">
            <a:schemeClr val="dk1"/>
          </a:fontRef>
        </dgm:style>
      </dgm:prSet>
      <dgm:spPr>
        <a:blipFill dpi="0" rotWithShape="1">
          <a:blip xmlns:r="http://schemas.openxmlformats.org/officeDocument/2006/relationships">
            <a:duotone>
              <a:prstClr val="black"/>
              <a:schemeClr val="accent2">
                <a:tint val="45000"/>
                <a:satMod val="400000"/>
              </a:schemeClr>
            </a:duotone>
            <a:extLst>
              <a:ext uri="{96DAC541-7B7A-43D3-8B79-37D633B846F1}">
                <asvg:svgBlip xmlns:asvg="http://schemas.microsoft.com/office/drawing/2016/SVG/main" r:embed="rId1"/>
              </a:ext>
            </a:extLst>
          </a:blip>
          <a:srcRect/>
          <a:stretch>
            <a:fillRect/>
          </a:stretch>
        </a:blipFill>
      </dgm:spPr>
    </dgm:pt>
    <dgm:pt modelId="{CE6D8619-ADDC-4FE3-8E66-84DA12F6193B}" type="pres">
      <dgm:prSet presAssocID="{624FC829-A621-44A5-8F99-D3B86CBCB4E5}" presName="Child1" presStyleLbl="revTx" presStyleIdx="0" presStyleCnt="4">
        <dgm:presLayoutVars>
          <dgm:chMax val="0"/>
          <dgm:chPref val="0"/>
          <dgm:bulletEnabled val="1"/>
        </dgm:presLayoutVars>
      </dgm:prSet>
      <dgm:spPr/>
    </dgm:pt>
    <dgm:pt modelId="{8A6B47ED-2F08-4177-85FD-2B502D2120BD}" type="pres">
      <dgm:prSet presAssocID="{931E3CF0-7C79-4A22-B026-C398B5B984C9}" presName="Image2" presStyleCnt="0"/>
      <dgm:spPr/>
    </dgm:pt>
    <dgm:pt modelId="{41C500A4-BC85-4353-8744-7564A80C39F7}" type="pres">
      <dgm:prSet presAssocID="{931E3CF0-7C79-4A22-B026-C398B5B984C9}" presName="Image" presStyleLbl="fgImgPlace1" presStyleIdx="1" presStyleCnt="4"/>
      <dgm:spPr>
        <a:blipFill>
          <a:blip xmlns:r="http://schemas.openxmlformats.org/officeDocument/2006/relationships">
            <a:duotone>
              <a:prstClr val="black"/>
              <a:schemeClr val="accent2">
                <a:tint val="45000"/>
                <a:satMod val="400000"/>
              </a:schemeClr>
            </a:duotone>
            <a:extLst>
              <a:ext uri="{96DAC541-7B7A-43D3-8B79-37D633B846F1}">
                <asvg:svgBlip xmlns:asvg="http://schemas.microsoft.com/office/drawing/2016/SVG/main" r:embed="rId2"/>
              </a:ext>
            </a:extLst>
          </a:blip>
          <a:srcRect/>
          <a:stretch>
            <a:fillRect/>
          </a:stretch>
        </a:blipFill>
      </dgm:spPr>
    </dgm:pt>
    <dgm:pt modelId="{0D174677-5260-40A4-9A24-6BA37C2D0E38}" type="pres">
      <dgm:prSet presAssocID="{931E3CF0-7C79-4A22-B026-C398B5B984C9}" presName="Child2" presStyleLbl="revTx" presStyleIdx="1" presStyleCnt="4">
        <dgm:presLayoutVars>
          <dgm:chMax val="0"/>
          <dgm:chPref val="0"/>
          <dgm:bulletEnabled val="1"/>
        </dgm:presLayoutVars>
      </dgm:prSet>
      <dgm:spPr/>
    </dgm:pt>
    <dgm:pt modelId="{F8C97D9B-208B-427A-A5F3-DE2797AE865E}" type="pres">
      <dgm:prSet presAssocID="{D36208E7-F1BC-4697-89B6-EAFA7F7866FA}" presName="Image3" presStyleCnt="0"/>
      <dgm:spPr/>
    </dgm:pt>
    <dgm:pt modelId="{7FAFC68E-668D-43B4-BCEF-D915124261D0}" type="pres">
      <dgm:prSet presAssocID="{D36208E7-F1BC-4697-89B6-EAFA7F7866FA}" presName="Image" presStyleLbl="fgImgPlace1" presStyleIdx="2" presStyleCnt="4"/>
      <dgm:spPr>
        <a:blipFill>
          <a:blip xmlns:r="http://schemas.openxmlformats.org/officeDocument/2006/relationships">
            <a:duotone>
              <a:prstClr val="black"/>
              <a:schemeClr val="accent2">
                <a:tint val="45000"/>
                <a:satMod val="400000"/>
              </a:schemeClr>
            </a:duotone>
            <a:alphaModFix/>
            <a:extLst>
              <a:ext uri="{96DAC541-7B7A-43D3-8B79-37D633B846F1}">
                <asvg:svgBlip xmlns:asvg="http://schemas.microsoft.com/office/drawing/2016/SVG/main" r:embed="rId3"/>
              </a:ext>
            </a:extLst>
          </a:blip>
          <a:srcRect/>
          <a:stretch>
            <a:fillRect/>
          </a:stretch>
        </a:blipFill>
      </dgm:spPr>
    </dgm:pt>
    <dgm:pt modelId="{A7AA1F17-1AEA-4516-9F82-851B51BD6D0D}" type="pres">
      <dgm:prSet presAssocID="{D36208E7-F1BC-4697-89B6-EAFA7F7866FA}" presName="Child3" presStyleLbl="revTx" presStyleIdx="2" presStyleCnt="4">
        <dgm:presLayoutVars>
          <dgm:chMax val="0"/>
          <dgm:chPref val="0"/>
          <dgm:bulletEnabled val="1"/>
        </dgm:presLayoutVars>
      </dgm:prSet>
      <dgm:spPr/>
    </dgm:pt>
    <dgm:pt modelId="{D58DCE2B-12FF-46CE-85A4-EFFF58A29BD2}" type="pres">
      <dgm:prSet presAssocID="{C3976C5E-6E50-404C-983F-EC37EF08EAD1}" presName="Image4" presStyleCnt="0"/>
      <dgm:spPr/>
    </dgm:pt>
    <dgm:pt modelId="{AE43A60C-8D91-4B87-8AC0-80BB2DABB821}" type="pres">
      <dgm:prSet presAssocID="{C3976C5E-6E50-404C-983F-EC37EF08EAD1}" presName="Image" presStyleLbl="fgImgPlace1" presStyleIdx="3" presStyleCnt="4"/>
      <dgm:spPr>
        <a:blipFill>
          <a:blip xmlns:r="http://schemas.openxmlformats.org/officeDocument/2006/relationships">
            <a:duotone>
              <a:prstClr val="black"/>
              <a:schemeClr val="accent2">
                <a:tint val="45000"/>
                <a:satMod val="400000"/>
              </a:schemeClr>
            </a:duotone>
            <a:extLst>
              <a:ext uri="{96DAC541-7B7A-43D3-8B79-37D633B846F1}">
                <asvg:svgBlip xmlns:asvg="http://schemas.microsoft.com/office/drawing/2016/SVG/main" r:embed="rId4"/>
              </a:ext>
            </a:extLst>
          </a:blip>
          <a:srcRect/>
          <a:stretch>
            <a:fillRect/>
          </a:stretch>
        </a:blipFill>
      </dgm:spPr>
    </dgm:pt>
    <dgm:pt modelId="{14C388D5-2B0D-4E9E-8207-6ADE02236A1B}" type="pres">
      <dgm:prSet presAssocID="{C3976C5E-6E50-404C-983F-EC37EF08EAD1}" presName="Child4" presStyleLbl="revTx" presStyleIdx="3" presStyleCnt="4">
        <dgm:presLayoutVars>
          <dgm:chMax val="0"/>
          <dgm:chPref val="0"/>
          <dgm:bulletEnabled val="1"/>
        </dgm:presLayoutVars>
      </dgm:prSet>
      <dgm:spPr/>
    </dgm:pt>
  </dgm:ptLst>
  <dgm:cxnLst>
    <dgm:cxn modelId="{5BB97F02-8677-468A-9D3D-EE48A823E04F}" srcId="{EB8F720A-DE6D-4264-8B67-FE7D7E91B751}" destId="{D36208E7-F1BC-4697-89B6-EAFA7F7866FA}" srcOrd="2" destOrd="0" parTransId="{92B6BC98-4807-4528-B4F4-0E39F00FD259}" sibTransId="{A937B2B8-F42C-4B35-A801-C9D9522D08F8}"/>
    <dgm:cxn modelId="{7DD5640D-08F5-43A8-B445-D00B8E71350F}" srcId="{1EFFFD55-F3E4-41E7-A55A-1E019085FAE9}" destId="{EB8F720A-DE6D-4264-8B67-FE7D7E91B751}" srcOrd="0" destOrd="0" parTransId="{F161AC53-F993-40EB-967B-B7978177A8DA}" sibTransId="{B222A3D9-D251-4811-88F4-ECEE89261999}"/>
    <dgm:cxn modelId="{0F9B2F2F-612E-4832-BD2E-93EA2795113B}" type="presOf" srcId="{931E3CF0-7C79-4A22-B026-C398B5B984C9}" destId="{0D174677-5260-40A4-9A24-6BA37C2D0E38}" srcOrd="0" destOrd="0" presId="urn:microsoft.com/office/officeart/2011/layout/RadialPictureList"/>
    <dgm:cxn modelId="{E2867E32-7529-44D1-B680-AA4824953D11}" type="presOf" srcId="{C3976C5E-6E50-404C-983F-EC37EF08EAD1}" destId="{14C388D5-2B0D-4E9E-8207-6ADE02236A1B}" srcOrd="0" destOrd="0" presId="urn:microsoft.com/office/officeart/2011/layout/RadialPictureList"/>
    <dgm:cxn modelId="{0C90EC5C-BF88-4A5D-9670-403865486F1F}" srcId="{EB8F720A-DE6D-4264-8B67-FE7D7E91B751}" destId="{624FC829-A621-44A5-8F99-D3B86CBCB4E5}" srcOrd="0" destOrd="0" parTransId="{9791CFA6-5521-495C-AD70-91AAE1A6822E}" sibTransId="{D149B8FC-C3CF-4F05-BCA6-544EED8201F4}"/>
    <dgm:cxn modelId="{2F4CFC44-9AA2-4D1F-8569-1E29BB1143C9}" srcId="{EB8F720A-DE6D-4264-8B67-FE7D7E91B751}" destId="{931E3CF0-7C79-4A22-B026-C398B5B984C9}" srcOrd="1" destOrd="0" parTransId="{5FC20016-BD96-4879-B42D-EFDF8889E0C3}" sibTransId="{013775AB-D1BF-4E89-B380-E96775B566F4}"/>
    <dgm:cxn modelId="{2C13E367-97B1-493A-89B4-C736B1FD2475}" type="presOf" srcId="{624FC829-A621-44A5-8F99-D3B86CBCB4E5}" destId="{CE6D8619-ADDC-4FE3-8E66-84DA12F6193B}" srcOrd="0" destOrd="0" presId="urn:microsoft.com/office/officeart/2011/layout/RadialPictureList"/>
    <dgm:cxn modelId="{C7B04B4D-CC84-46AA-9D33-9E7CA9080DB5}" type="presOf" srcId="{D36208E7-F1BC-4697-89B6-EAFA7F7866FA}" destId="{A7AA1F17-1AEA-4516-9F82-851B51BD6D0D}" srcOrd="0" destOrd="0" presId="urn:microsoft.com/office/officeart/2011/layout/RadialPictureList"/>
    <dgm:cxn modelId="{4457B557-6FCF-4044-A83D-682CCDC08040}" type="presOf" srcId="{EB8F720A-DE6D-4264-8B67-FE7D7E91B751}" destId="{4B2FC226-8BEF-42F8-B5D4-CD9C609AE43F}" srcOrd="0" destOrd="0" presId="urn:microsoft.com/office/officeart/2011/layout/RadialPictureList"/>
    <dgm:cxn modelId="{FE924EA4-D8B0-4F95-9054-39C4C2E4DBFA}" type="presOf" srcId="{1EFFFD55-F3E4-41E7-A55A-1E019085FAE9}" destId="{A9792471-5879-472B-8D55-FDE3405341FC}" srcOrd="0" destOrd="0" presId="urn:microsoft.com/office/officeart/2011/layout/RadialPictureList"/>
    <dgm:cxn modelId="{B4F5E2C8-6F70-43DD-B467-0648A544966A}" srcId="{EB8F720A-DE6D-4264-8B67-FE7D7E91B751}" destId="{C3976C5E-6E50-404C-983F-EC37EF08EAD1}" srcOrd="3" destOrd="0" parTransId="{E7081123-BE1D-425E-AF3A-D8FC40AADBD7}" sibTransId="{4873DDCF-CC5D-4574-AF9D-54A88C2F2460}"/>
    <dgm:cxn modelId="{786F8955-21ED-4AFE-95A9-37F2EC52ACF7}" type="presParOf" srcId="{A9792471-5879-472B-8D55-FDE3405341FC}" destId="{4B2FC226-8BEF-42F8-B5D4-CD9C609AE43F}" srcOrd="0" destOrd="0" presId="urn:microsoft.com/office/officeart/2011/layout/RadialPictureList"/>
    <dgm:cxn modelId="{AD63781E-1E2E-403E-823C-A9ECB5E64202}" type="presParOf" srcId="{A9792471-5879-472B-8D55-FDE3405341FC}" destId="{5CDF2B8E-9F40-464B-BFEC-B1D2F06B09B6}" srcOrd="1" destOrd="0" presId="urn:microsoft.com/office/officeart/2011/layout/RadialPictureList"/>
    <dgm:cxn modelId="{891BE4BA-83D3-4F71-BD7E-CCB22594594F}" type="presParOf" srcId="{A9792471-5879-472B-8D55-FDE3405341FC}" destId="{C64B12EC-7C3C-44F6-B0B0-E13ABA8E8998}" srcOrd="2" destOrd="0" presId="urn:microsoft.com/office/officeart/2011/layout/RadialPictureList"/>
    <dgm:cxn modelId="{ECFAF22B-2EAF-4556-AE24-D972D40700A6}" type="presParOf" srcId="{A9792471-5879-472B-8D55-FDE3405341FC}" destId="{CE6D8619-ADDC-4FE3-8E66-84DA12F6193B}" srcOrd="3" destOrd="0" presId="urn:microsoft.com/office/officeart/2011/layout/RadialPictureList"/>
    <dgm:cxn modelId="{94A439D2-DD47-4B2F-BBA8-2C68833CB28C}" type="presParOf" srcId="{A9792471-5879-472B-8D55-FDE3405341FC}" destId="{8A6B47ED-2F08-4177-85FD-2B502D2120BD}" srcOrd="4" destOrd="0" presId="urn:microsoft.com/office/officeart/2011/layout/RadialPictureList"/>
    <dgm:cxn modelId="{032A9127-D4AE-4D74-BBA1-D84882B1F1F0}" type="presParOf" srcId="{8A6B47ED-2F08-4177-85FD-2B502D2120BD}" destId="{41C500A4-BC85-4353-8744-7564A80C39F7}" srcOrd="0" destOrd="0" presId="urn:microsoft.com/office/officeart/2011/layout/RadialPictureList"/>
    <dgm:cxn modelId="{FAA16840-5F50-4342-90AA-39E4671EA074}" type="presParOf" srcId="{A9792471-5879-472B-8D55-FDE3405341FC}" destId="{0D174677-5260-40A4-9A24-6BA37C2D0E38}" srcOrd="5" destOrd="0" presId="urn:microsoft.com/office/officeart/2011/layout/RadialPictureList"/>
    <dgm:cxn modelId="{6A7EFA5A-1C40-4934-82B7-E5AEEB345D4E}" type="presParOf" srcId="{A9792471-5879-472B-8D55-FDE3405341FC}" destId="{F8C97D9B-208B-427A-A5F3-DE2797AE865E}" srcOrd="6" destOrd="0" presId="urn:microsoft.com/office/officeart/2011/layout/RadialPictureList"/>
    <dgm:cxn modelId="{A04D8069-E7CE-4C6B-B8F5-0EA90DB673A4}" type="presParOf" srcId="{F8C97D9B-208B-427A-A5F3-DE2797AE865E}" destId="{7FAFC68E-668D-43B4-BCEF-D915124261D0}" srcOrd="0" destOrd="0" presId="urn:microsoft.com/office/officeart/2011/layout/RadialPictureList"/>
    <dgm:cxn modelId="{25AEB5BB-CEAA-435E-8976-BA8F00247009}" type="presParOf" srcId="{A9792471-5879-472B-8D55-FDE3405341FC}" destId="{A7AA1F17-1AEA-4516-9F82-851B51BD6D0D}" srcOrd="7" destOrd="0" presId="urn:microsoft.com/office/officeart/2011/layout/RadialPictureList"/>
    <dgm:cxn modelId="{F91C140D-0830-4DC3-A58E-35B3B0F86D4B}" type="presParOf" srcId="{A9792471-5879-472B-8D55-FDE3405341FC}" destId="{D58DCE2B-12FF-46CE-85A4-EFFF58A29BD2}" srcOrd="8" destOrd="0" presId="urn:microsoft.com/office/officeart/2011/layout/RadialPictureList"/>
    <dgm:cxn modelId="{D52FE63E-7A11-4FBE-A272-25D4E4A4A1D7}" type="presParOf" srcId="{D58DCE2B-12FF-46CE-85A4-EFFF58A29BD2}" destId="{AE43A60C-8D91-4B87-8AC0-80BB2DABB821}" srcOrd="0" destOrd="0" presId="urn:microsoft.com/office/officeart/2011/layout/RadialPictureList"/>
    <dgm:cxn modelId="{06E5BBC0-4A9D-4767-A550-A5700C5C7801}" type="presParOf" srcId="{A9792471-5879-472B-8D55-FDE3405341FC}" destId="{14C388D5-2B0D-4E9E-8207-6ADE02236A1B}"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DB0561-14B1-4B5B-94E6-F95A43A128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7DB6583-C8CE-4B9E-8A88-C6AA85440EA9}">
      <dgm:prSet phldrT="[Text]" phldr="0"/>
      <dgm:spPr/>
      <dgm:t>
        <a:bodyPr/>
        <a:lstStyle/>
        <a:p>
          <a:r>
            <a:rPr lang="en-US" dirty="0"/>
            <a:t>Commercial Understanding</a:t>
          </a:r>
        </a:p>
      </dgm:t>
    </dgm:pt>
    <dgm:pt modelId="{33605879-D73E-4F07-AECC-9CE3673846EF}" type="parTrans" cxnId="{D6B017FD-4D92-4688-AC4C-2E1C20746FBF}">
      <dgm:prSet/>
      <dgm:spPr/>
      <dgm:t>
        <a:bodyPr/>
        <a:lstStyle/>
        <a:p>
          <a:endParaRPr lang="en-US"/>
        </a:p>
      </dgm:t>
    </dgm:pt>
    <dgm:pt modelId="{A672301F-5A46-45B3-9AFD-AB5E48FD4384}" type="sibTrans" cxnId="{D6B017FD-4D92-4688-AC4C-2E1C20746FBF}">
      <dgm:prSet/>
      <dgm:spPr/>
      <dgm:t>
        <a:bodyPr/>
        <a:lstStyle/>
        <a:p>
          <a:endParaRPr lang="en-US"/>
        </a:p>
      </dgm:t>
    </dgm:pt>
    <dgm:pt modelId="{C55961BB-6707-49F5-9393-C5337376378F}">
      <dgm:prSet phldrT="[Text]" phldr="0"/>
      <dgm:spPr/>
      <dgm:t>
        <a:bodyPr/>
        <a:lstStyle/>
        <a:p>
          <a:r>
            <a:rPr lang="en-US" dirty="0"/>
            <a:t>Risk Identification</a:t>
          </a:r>
        </a:p>
      </dgm:t>
    </dgm:pt>
    <dgm:pt modelId="{4CA7012E-45CC-40EA-9CC9-5AB4DF28EC02}" type="parTrans" cxnId="{4D744D85-A7E0-4206-89E5-E5F883CEADBF}">
      <dgm:prSet/>
      <dgm:spPr/>
      <dgm:t>
        <a:bodyPr/>
        <a:lstStyle/>
        <a:p>
          <a:endParaRPr lang="en-US"/>
        </a:p>
      </dgm:t>
    </dgm:pt>
    <dgm:pt modelId="{F4B1EAC3-DDD8-48EF-8CAB-52799E54E938}" type="sibTrans" cxnId="{4D744D85-A7E0-4206-89E5-E5F883CEADBF}">
      <dgm:prSet/>
      <dgm:spPr/>
      <dgm:t>
        <a:bodyPr/>
        <a:lstStyle/>
        <a:p>
          <a:endParaRPr lang="en-US"/>
        </a:p>
      </dgm:t>
    </dgm:pt>
    <dgm:pt modelId="{CACF0DC4-C76D-4063-82C5-9D6C27904A3B}">
      <dgm:prSet phldrT="[Text]" phldr="0"/>
      <dgm:spPr/>
      <dgm:t>
        <a:bodyPr/>
        <a:lstStyle/>
        <a:p>
          <a:r>
            <a:rPr lang="en-US" dirty="0"/>
            <a:t>Risk Profiling</a:t>
          </a:r>
        </a:p>
      </dgm:t>
    </dgm:pt>
    <dgm:pt modelId="{C57EAFEE-950F-4018-AC2B-2A03CF59831D}" type="parTrans" cxnId="{537F6F4C-F590-4215-BE44-75F6D3EEA5DB}">
      <dgm:prSet/>
      <dgm:spPr/>
      <dgm:t>
        <a:bodyPr/>
        <a:lstStyle/>
        <a:p>
          <a:endParaRPr lang="en-US"/>
        </a:p>
      </dgm:t>
    </dgm:pt>
    <dgm:pt modelId="{DF44C917-A332-4B15-AA02-D7018D5E8880}" type="sibTrans" cxnId="{537F6F4C-F590-4215-BE44-75F6D3EEA5DB}">
      <dgm:prSet/>
      <dgm:spPr/>
      <dgm:t>
        <a:bodyPr/>
        <a:lstStyle/>
        <a:p>
          <a:endParaRPr lang="en-US"/>
        </a:p>
      </dgm:t>
    </dgm:pt>
    <dgm:pt modelId="{9A8E5760-C0DE-4178-AB31-D31102706DF2}">
      <dgm:prSet phldrT="[Text]" phldr="0"/>
      <dgm:spPr/>
      <dgm:t>
        <a:bodyPr/>
        <a:lstStyle/>
        <a:p>
          <a:r>
            <a:rPr lang="en-US" dirty="0"/>
            <a:t>Periodic Review</a:t>
          </a:r>
        </a:p>
      </dgm:t>
    </dgm:pt>
    <dgm:pt modelId="{6C6CF260-E28B-4CE7-9EA2-D869B168E397}" type="parTrans" cxnId="{F8AE5F66-0FF1-42A4-AF72-16DBA77CBA57}">
      <dgm:prSet/>
      <dgm:spPr/>
      <dgm:t>
        <a:bodyPr/>
        <a:lstStyle/>
        <a:p>
          <a:endParaRPr lang="en-US"/>
        </a:p>
      </dgm:t>
    </dgm:pt>
    <dgm:pt modelId="{10EEDCCC-F495-4B41-BFA8-75FB7A32D40D}" type="sibTrans" cxnId="{F8AE5F66-0FF1-42A4-AF72-16DBA77CBA57}">
      <dgm:prSet/>
      <dgm:spPr/>
      <dgm:t>
        <a:bodyPr/>
        <a:lstStyle/>
        <a:p>
          <a:endParaRPr lang="en-US"/>
        </a:p>
      </dgm:t>
    </dgm:pt>
    <dgm:pt modelId="{2BA84CC5-90FB-4494-98DB-DA1CA08D8E72}">
      <dgm:prSet phldrT="[Text]" phldr="0"/>
      <dgm:spPr/>
      <dgm:t>
        <a:bodyPr/>
        <a:lstStyle/>
        <a:p>
          <a:r>
            <a:rPr lang="en-US" dirty="0"/>
            <a:t>Re-asses after operational or other changes that could impact the risk profile </a:t>
          </a:r>
        </a:p>
      </dgm:t>
    </dgm:pt>
    <dgm:pt modelId="{E02C1770-C891-4A0B-AD32-4EFFA32A8079}" type="parTrans" cxnId="{A8738351-C5C0-400B-A412-1E3AFC985461}">
      <dgm:prSet/>
      <dgm:spPr/>
      <dgm:t>
        <a:bodyPr/>
        <a:lstStyle/>
        <a:p>
          <a:endParaRPr lang="en-US"/>
        </a:p>
      </dgm:t>
    </dgm:pt>
    <dgm:pt modelId="{C4ECF788-7D47-4231-A470-44E77BCAC30D}" type="sibTrans" cxnId="{A8738351-C5C0-400B-A412-1E3AFC985461}">
      <dgm:prSet/>
      <dgm:spPr/>
      <dgm:t>
        <a:bodyPr/>
        <a:lstStyle/>
        <a:p>
          <a:endParaRPr lang="en-US"/>
        </a:p>
      </dgm:t>
    </dgm:pt>
    <dgm:pt modelId="{1AB5129F-235C-4236-97D9-5CB73E8CC00F}">
      <dgm:prSet phldrT="[Text]" phldr="0"/>
      <dgm:spPr/>
      <dgm:t>
        <a:bodyPr/>
        <a:lstStyle/>
        <a:p>
          <a:r>
            <a:rPr lang="en-US" dirty="0"/>
            <a:t>Define the entity’s specific risk profile and mitigating factors</a:t>
          </a:r>
        </a:p>
      </dgm:t>
    </dgm:pt>
    <dgm:pt modelId="{4E7D6376-1822-4B0F-B5DF-8F45685776C4}" type="parTrans" cxnId="{E4E0BBAE-554F-45F7-A548-BE8570B830F4}">
      <dgm:prSet/>
      <dgm:spPr/>
      <dgm:t>
        <a:bodyPr/>
        <a:lstStyle/>
        <a:p>
          <a:endParaRPr lang="en-US"/>
        </a:p>
      </dgm:t>
    </dgm:pt>
    <dgm:pt modelId="{429F9902-2B5E-4264-B498-17AC5970AFAB}" type="sibTrans" cxnId="{E4E0BBAE-554F-45F7-A548-BE8570B830F4}">
      <dgm:prSet/>
      <dgm:spPr/>
      <dgm:t>
        <a:bodyPr/>
        <a:lstStyle/>
        <a:p>
          <a:endParaRPr lang="en-US"/>
        </a:p>
      </dgm:t>
    </dgm:pt>
    <dgm:pt modelId="{FCD68644-C18A-4252-8FF4-91BA9E87A304}">
      <dgm:prSet phldrT="[Text]" phldr="0"/>
      <dgm:spPr/>
      <dgm:t>
        <a:bodyPr/>
        <a:lstStyle/>
        <a:p>
          <a:r>
            <a:rPr lang="en-US" dirty="0"/>
            <a:t>Identify and assess risk factors across the organization</a:t>
          </a:r>
        </a:p>
      </dgm:t>
    </dgm:pt>
    <dgm:pt modelId="{2A8719E3-11BA-4ADC-80F6-43F2B422421F}" type="parTrans" cxnId="{E624BC7A-27C6-46C8-9655-D1A0D62C2C7E}">
      <dgm:prSet/>
      <dgm:spPr/>
      <dgm:t>
        <a:bodyPr/>
        <a:lstStyle/>
        <a:p>
          <a:endParaRPr lang="en-US"/>
        </a:p>
      </dgm:t>
    </dgm:pt>
    <dgm:pt modelId="{A7F08121-8893-49CE-97CF-DF7F8E4206FA}" type="sibTrans" cxnId="{E624BC7A-27C6-46C8-9655-D1A0D62C2C7E}">
      <dgm:prSet/>
      <dgm:spPr/>
      <dgm:t>
        <a:bodyPr/>
        <a:lstStyle/>
        <a:p>
          <a:endParaRPr lang="en-US"/>
        </a:p>
      </dgm:t>
    </dgm:pt>
    <dgm:pt modelId="{B5ECB34B-8E5D-4AB7-9AF8-2B97C5610C67}">
      <dgm:prSet phldrT="[Text]" phldr="0"/>
      <dgm:spPr/>
      <dgm:t>
        <a:bodyPr/>
        <a:lstStyle/>
        <a:p>
          <a:r>
            <a:rPr lang="en-US" dirty="0"/>
            <a:t>Understand the business from a commercial perspective and identify the appropriate level of scrutiny and resources</a:t>
          </a:r>
        </a:p>
      </dgm:t>
    </dgm:pt>
    <dgm:pt modelId="{2CEB0BF4-0AF8-45D3-B177-41834EF601F4}" type="parTrans" cxnId="{337128B3-6B21-493F-A949-146E505EF03C}">
      <dgm:prSet/>
      <dgm:spPr/>
      <dgm:t>
        <a:bodyPr/>
        <a:lstStyle/>
        <a:p>
          <a:endParaRPr lang="en-US"/>
        </a:p>
      </dgm:t>
    </dgm:pt>
    <dgm:pt modelId="{A43E357B-656B-4DC2-AF9E-290B8239D79D}" type="sibTrans" cxnId="{337128B3-6B21-493F-A949-146E505EF03C}">
      <dgm:prSet/>
      <dgm:spPr/>
      <dgm:t>
        <a:bodyPr/>
        <a:lstStyle/>
        <a:p>
          <a:endParaRPr lang="en-US"/>
        </a:p>
      </dgm:t>
    </dgm:pt>
    <dgm:pt modelId="{CE0C7936-0690-4631-AA9C-52F31331284E}">
      <dgm:prSet phldrT="[Text]" phldr="0"/>
      <dgm:spPr/>
      <dgm:t>
        <a:bodyPr/>
        <a:lstStyle/>
        <a:p>
          <a:endParaRPr lang="en-US" dirty="0"/>
        </a:p>
      </dgm:t>
    </dgm:pt>
    <dgm:pt modelId="{1970169B-3A75-4CC3-BDFF-82D4D3668ABD}" type="parTrans" cxnId="{DFD127CF-9729-45D1-889C-81D433F70588}">
      <dgm:prSet/>
      <dgm:spPr/>
      <dgm:t>
        <a:bodyPr/>
        <a:lstStyle/>
        <a:p>
          <a:endParaRPr lang="en-US"/>
        </a:p>
      </dgm:t>
    </dgm:pt>
    <dgm:pt modelId="{14CF5272-6BFD-40DE-B054-663D5BB01B55}" type="sibTrans" cxnId="{DFD127CF-9729-45D1-889C-81D433F70588}">
      <dgm:prSet/>
      <dgm:spPr/>
      <dgm:t>
        <a:bodyPr/>
        <a:lstStyle/>
        <a:p>
          <a:endParaRPr lang="en-US"/>
        </a:p>
      </dgm:t>
    </dgm:pt>
    <dgm:pt modelId="{FF4C38BC-15AF-459D-B072-90BC9007FF4C}">
      <dgm:prSet phldrT="[Text]" phldr="0"/>
      <dgm:spPr/>
      <dgm:t>
        <a:bodyPr/>
        <a:lstStyle/>
        <a:p>
          <a:r>
            <a:rPr lang="en-US" dirty="0"/>
            <a:t>Control Identification</a:t>
          </a:r>
        </a:p>
      </dgm:t>
    </dgm:pt>
    <dgm:pt modelId="{261BAF4F-4513-446E-8319-8A7E30A2800F}" type="parTrans" cxnId="{7418E7C0-22B4-4D67-AD3F-23F80FF50A5C}">
      <dgm:prSet/>
      <dgm:spPr/>
      <dgm:t>
        <a:bodyPr/>
        <a:lstStyle/>
        <a:p>
          <a:endParaRPr lang="en-US"/>
        </a:p>
      </dgm:t>
    </dgm:pt>
    <dgm:pt modelId="{17F39C7C-37AA-48A3-B438-F8AA83EAC47A}" type="sibTrans" cxnId="{7418E7C0-22B4-4D67-AD3F-23F80FF50A5C}">
      <dgm:prSet/>
      <dgm:spPr/>
      <dgm:t>
        <a:bodyPr/>
        <a:lstStyle/>
        <a:p>
          <a:endParaRPr lang="en-US"/>
        </a:p>
      </dgm:t>
    </dgm:pt>
    <dgm:pt modelId="{EC574F9A-9328-4B43-AD7F-BF0B848D2982}">
      <dgm:prSet phldrT="[Text]" phldr="0"/>
      <dgm:spPr/>
      <dgm:t>
        <a:bodyPr/>
        <a:lstStyle/>
        <a:p>
          <a:r>
            <a:rPr lang="en-US" dirty="0"/>
            <a:t>Identify and implement appropriate controls to mitigate risk that are feasible and appropriate to the entity’s operations</a:t>
          </a:r>
        </a:p>
      </dgm:t>
    </dgm:pt>
    <dgm:pt modelId="{A82DC1C3-AF8C-46F8-9FE4-D7E0B993AA4C}" type="parTrans" cxnId="{D3B13563-D450-4DA8-8B81-3DEBA981F6ED}">
      <dgm:prSet/>
      <dgm:spPr/>
      <dgm:t>
        <a:bodyPr/>
        <a:lstStyle/>
        <a:p>
          <a:endParaRPr lang="en-US"/>
        </a:p>
      </dgm:t>
    </dgm:pt>
    <dgm:pt modelId="{E45EBAA5-5794-453D-8FEA-2562D842E39A}" type="sibTrans" cxnId="{D3B13563-D450-4DA8-8B81-3DEBA981F6ED}">
      <dgm:prSet/>
      <dgm:spPr/>
      <dgm:t>
        <a:bodyPr/>
        <a:lstStyle/>
        <a:p>
          <a:endParaRPr lang="en-US"/>
        </a:p>
      </dgm:t>
    </dgm:pt>
    <dgm:pt modelId="{003EF6C1-093D-4478-AAA6-EFD623DE5D06}" type="pres">
      <dgm:prSet presAssocID="{FEDB0561-14B1-4B5B-94E6-F95A43A12803}" presName="Name0" presStyleCnt="0">
        <dgm:presLayoutVars>
          <dgm:chMax val="7"/>
          <dgm:chPref val="7"/>
          <dgm:dir/>
        </dgm:presLayoutVars>
      </dgm:prSet>
      <dgm:spPr/>
    </dgm:pt>
    <dgm:pt modelId="{FECA5F17-EC4A-49C0-BE83-014553FA5DAA}" type="pres">
      <dgm:prSet presAssocID="{FEDB0561-14B1-4B5B-94E6-F95A43A12803}" presName="Name1" presStyleCnt="0"/>
      <dgm:spPr/>
    </dgm:pt>
    <dgm:pt modelId="{421C8F33-4130-4CD1-A77F-D33F6EBD193E}" type="pres">
      <dgm:prSet presAssocID="{FEDB0561-14B1-4B5B-94E6-F95A43A12803}" presName="cycle" presStyleCnt="0"/>
      <dgm:spPr/>
    </dgm:pt>
    <dgm:pt modelId="{5236C6B3-A2DC-4DDE-880B-90BC7B949B5B}" type="pres">
      <dgm:prSet presAssocID="{FEDB0561-14B1-4B5B-94E6-F95A43A12803}" presName="srcNode" presStyleLbl="node1" presStyleIdx="0" presStyleCnt="5"/>
      <dgm:spPr/>
    </dgm:pt>
    <dgm:pt modelId="{D70E6B77-C4DB-47E2-AA9A-122DD276227D}" type="pres">
      <dgm:prSet presAssocID="{FEDB0561-14B1-4B5B-94E6-F95A43A12803}" presName="conn" presStyleLbl="parChTrans1D2" presStyleIdx="0" presStyleCnt="1"/>
      <dgm:spPr/>
    </dgm:pt>
    <dgm:pt modelId="{42B86978-F78C-45B0-A15C-74E5F33C872F}" type="pres">
      <dgm:prSet presAssocID="{FEDB0561-14B1-4B5B-94E6-F95A43A12803}" presName="extraNode" presStyleLbl="node1" presStyleIdx="0" presStyleCnt="5"/>
      <dgm:spPr/>
    </dgm:pt>
    <dgm:pt modelId="{25606E9C-320F-4E47-8B56-810D8EFE305C}" type="pres">
      <dgm:prSet presAssocID="{FEDB0561-14B1-4B5B-94E6-F95A43A12803}" presName="dstNode" presStyleLbl="node1" presStyleIdx="0" presStyleCnt="5"/>
      <dgm:spPr/>
    </dgm:pt>
    <dgm:pt modelId="{60EF6F12-B668-41AD-8FB8-E9485606E9CA}" type="pres">
      <dgm:prSet presAssocID="{A7DB6583-C8CE-4B9E-8A88-C6AA85440EA9}" presName="text_1" presStyleLbl="node1" presStyleIdx="0" presStyleCnt="5">
        <dgm:presLayoutVars>
          <dgm:bulletEnabled val="1"/>
        </dgm:presLayoutVars>
      </dgm:prSet>
      <dgm:spPr/>
    </dgm:pt>
    <dgm:pt modelId="{D27ECB36-F7EE-4BF9-BEE0-8B23DB63F3A2}" type="pres">
      <dgm:prSet presAssocID="{A7DB6583-C8CE-4B9E-8A88-C6AA85440EA9}" presName="accent_1" presStyleCnt="0"/>
      <dgm:spPr/>
    </dgm:pt>
    <dgm:pt modelId="{C628A09F-4613-4FCE-AB07-74E7715C7DCB}" type="pres">
      <dgm:prSet presAssocID="{A7DB6583-C8CE-4B9E-8A88-C6AA85440EA9}" presName="accentRepeatNode" presStyleLbl="solidFgAcc1" presStyleIdx="0" presStyleCnt="5"/>
      <dgm:spPr/>
    </dgm:pt>
    <dgm:pt modelId="{ACFAADDD-76FE-4603-8DE8-D2A7FD38D93D}" type="pres">
      <dgm:prSet presAssocID="{C55961BB-6707-49F5-9393-C5337376378F}" presName="text_2" presStyleLbl="node1" presStyleIdx="1" presStyleCnt="5">
        <dgm:presLayoutVars>
          <dgm:bulletEnabled val="1"/>
        </dgm:presLayoutVars>
      </dgm:prSet>
      <dgm:spPr/>
    </dgm:pt>
    <dgm:pt modelId="{3D180E65-885F-4815-8763-6B9DEFBEAB4D}" type="pres">
      <dgm:prSet presAssocID="{C55961BB-6707-49F5-9393-C5337376378F}" presName="accent_2" presStyleCnt="0"/>
      <dgm:spPr/>
    </dgm:pt>
    <dgm:pt modelId="{A6815636-D62C-4FB6-9ECB-2EB568B06CC4}" type="pres">
      <dgm:prSet presAssocID="{C55961BB-6707-49F5-9393-C5337376378F}" presName="accentRepeatNode" presStyleLbl="solidFgAcc1" presStyleIdx="1" presStyleCnt="5"/>
      <dgm:spPr/>
    </dgm:pt>
    <dgm:pt modelId="{536041D4-0597-4E54-85F4-6B65FBC6D6C2}" type="pres">
      <dgm:prSet presAssocID="{CACF0DC4-C76D-4063-82C5-9D6C27904A3B}" presName="text_3" presStyleLbl="node1" presStyleIdx="2" presStyleCnt="5">
        <dgm:presLayoutVars>
          <dgm:bulletEnabled val="1"/>
        </dgm:presLayoutVars>
      </dgm:prSet>
      <dgm:spPr/>
    </dgm:pt>
    <dgm:pt modelId="{77C9C7E5-694A-421D-AF82-090AE367C676}" type="pres">
      <dgm:prSet presAssocID="{CACF0DC4-C76D-4063-82C5-9D6C27904A3B}" presName="accent_3" presStyleCnt="0"/>
      <dgm:spPr/>
    </dgm:pt>
    <dgm:pt modelId="{B9278EE9-D6D0-407F-BA85-AFFF4C42A0E7}" type="pres">
      <dgm:prSet presAssocID="{CACF0DC4-C76D-4063-82C5-9D6C27904A3B}" presName="accentRepeatNode" presStyleLbl="solidFgAcc1" presStyleIdx="2" presStyleCnt="5"/>
      <dgm:spPr/>
    </dgm:pt>
    <dgm:pt modelId="{43F93D3C-1939-4936-9E3B-EA9F0B5A72D5}" type="pres">
      <dgm:prSet presAssocID="{FF4C38BC-15AF-459D-B072-90BC9007FF4C}" presName="text_4" presStyleLbl="node1" presStyleIdx="3" presStyleCnt="5">
        <dgm:presLayoutVars>
          <dgm:bulletEnabled val="1"/>
        </dgm:presLayoutVars>
      </dgm:prSet>
      <dgm:spPr/>
    </dgm:pt>
    <dgm:pt modelId="{9B6BF0D9-C014-4905-9D40-3CED24BA6338}" type="pres">
      <dgm:prSet presAssocID="{FF4C38BC-15AF-459D-B072-90BC9007FF4C}" presName="accent_4" presStyleCnt="0"/>
      <dgm:spPr/>
    </dgm:pt>
    <dgm:pt modelId="{B0DE29AA-A809-4AE0-A42E-5F3F08B0F0C5}" type="pres">
      <dgm:prSet presAssocID="{FF4C38BC-15AF-459D-B072-90BC9007FF4C}" presName="accentRepeatNode" presStyleLbl="solidFgAcc1" presStyleIdx="3" presStyleCnt="5"/>
      <dgm:spPr/>
    </dgm:pt>
    <dgm:pt modelId="{D305278D-4A7E-46F7-9A33-F74C78C05EB1}" type="pres">
      <dgm:prSet presAssocID="{9A8E5760-C0DE-4178-AB31-D31102706DF2}" presName="text_5" presStyleLbl="node1" presStyleIdx="4" presStyleCnt="5">
        <dgm:presLayoutVars>
          <dgm:bulletEnabled val="1"/>
        </dgm:presLayoutVars>
      </dgm:prSet>
      <dgm:spPr/>
    </dgm:pt>
    <dgm:pt modelId="{D530C4C4-266D-4EE2-82F1-12E0E028E27B}" type="pres">
      <dgm:prSet presAssocID="{9A8E5760-C0DE-4178-AB31-D31102706DF2}" presName="accent_5" presStyleCnt="0"/>
      <dgm:spPr/>
    </dgm:pt>
    <dgm:pt modelId="{4F6E8E2D-BD7F-461C-BCB9-44607872F922}" type="pres">
      <dgm:prSet presAssocID="{9A8E5760-C0DE-4178-AB31-D31102706DF2}" presName="accentRepeatNode" presStyleLbl="solidFgAcc1" presStyleIdx="4" presStyleCnt="5"/>
      <dgm:spPr/>
    </dgm:pt>
  </dgm:ptLst>
  <dgm:cxnLst>
    <dgm:cxn modelId="{CC500702-E575-4AAA-B61C-8FA1F8F707A3}" type="presOf" srcId="{EC574F9A-9328-4B43-AD7F-BF0B848D2982}" destId="{43F93D3C-1939-4936-9E3B-EA9F0B5A72D5}" srcOrd="0" destOrd="1" presId="urn:microsoft.com/office/officeart/2008/layout/VerticalCurvedList"/>
    <dgm:cxn modelId="{04495B0A-9FD1-4EE9-B62B-9EC9F44EA617}" type="presOf" srcId="{CACF0DC4-C76D-4063-82C5-9D6C27904A3B}" destId="{536041D4-0597-4E54-85F4-6B65FBC6D6C2}" srcOrd="0" destOrd="0" presId="urn:microsoft.com/office/officeart/2008/layout/VerticalCurvedList"/>
    <dgm:cxn modelId="{68608B31-FE35-4855-8252-BFA15BFCF30A}" type="presOf" srcId="{FF4C38BC-15AF-459D-B072-90BC9007FF4C}" destId="{43F93D3C-1939-4936-9E3B-EA9F0B5A72D5}" srcOrd="0" destOrd="0" presId="urn:microsoft.com/office/officeart/2008/layout/VerticalCurvedList"/>
    <dgm:cxn modelId="{B70A165F-BC3C-4F28-993D-906154A3B34A}" type="presOf" srcId="{B5ECB34B-8E5D-4AB7-9AF8-2B97C5610C67}" destId="{60EF6F12-B668-41AD-8FB8-E9485606E9CA}" srcOrd="0" destOrd="1" presId="urn:microsoft.com/office/officeart/2008/layout/VerticalCurvedList"/>
    <dgm:cxn modelId="{E970B762-C8DB-437B-8006-21BA3A18D39E}" type="presOf" srcId="{9A8E5760-C0DE-4178-AB31-D31102706DF2}" destId="{D305278D-4A7E-46F7-9A33-F74C78C05EB1}" srcOrd="0" destOrd="0" presId="urn:microsoft.com/office/officeart/2008/layout/VerticalCurvedList"/>
    <dgm:cxn modelId="{D3B13563-D450-4DA8-8B81-3DEBA981F6ED}" srcId="{FF4C38BC-15AF-459D-B072-90BC9007FF4C}" destId="{EC574F9A-9328-4B43-AD7F-BF0B848D2982}" srcOrd="0" destOrd="0" parTransId="{A82DC1C3-AF8C-46F8-9FE4-D7E0B993AA4C}" sibTransId="{E45EBAA5-5794-453D-8FEA-2562D842E39A}"/>
    <dgm:cxn modelId="{F8AE5F66-0FF1-42A4-AF72-16DBA77CBA57}" srcId="{FEDB0561-14B1-4B5B-94E6-F95A43A12803}" destId="{9A8E5760-C0DE-4178-AB31-D31102706DF2}" srcOrd="4" destOrd="0" parTransId="{6C6CF260-E28B-4CE7-9EA2-D869B168E397}" sibTransId="{10EEDCCC-F495-4B41-BFA8-75FB7A32D40D}"/>
    <dgm:cxn modelId="{537F6F4C-F590-4215-BE44-75F6D3EEA5DB}" srcId="{FEDB0561-14B1-4B5B-94E6-F95A43A12803}" destId="{CACF0DC4-C76D-4063-82C5-9D6C27904A3B}" srcOrd="2" destOrd="0" parTransId="{C57EAFEE-950F-4018-AC2B-2A03CF59831D}" sibTransId="{DF44C917-A332-4B15-AA02-D7018D5E8880}"/>
    <dgm:cxn modelId="{A8738351-C5C0-400B-A412-1E3AFC985461}" srcId="{9A8E5760-C0DE-4178-AB31-D31102706DF2}" destId="{2BA84CC5-90FB-4494-98DB-DA1CA08D8E72}" srcOrd="0" destOrd="0" parTransId="{E02C1770-C891-4A0B-AD32-4EFFA32A8079}" sibTransId="{C4ECF788-7D47-4231-A470-44E77BCAC30D}"/>
    <dgm:cxn modelId="{7C931A73-4C31-48D6-9CD0-AF380548483E}" type="presOf" srcId="{FCD68644-C18A-4252-8FF4-91BA9E87A304}" destId="{ACFAADDD-76FE-4603-8DE8-D2A7FD38D93D}" srcOrd="0" destOrd="1" presId="urn:microsoft.com/office/officeart/2008/layout/VerticalCurvedList"/>
    <dgm:cxn modelId="{E624BC7A-27C6-46C8-9655-D1A0D62C2C7E}" srcId="{C55961BB-6707-49F5-9393-C5337376378F}" destId="{FCD68644-C18A-4252-8FF4-91BA9E87A304}" srcOrd="0" destOrd="0" parTransId="{2A8719E3-11BA-4ADC-80F6-43F2B422421F}" sibTransId="{A7F08121-8893-49CE-97CF-DF7F8E4206FA}"/>
    <dgm:cxn modelId="{EB1C9B7D-B192-4E0E-9558-215F6019E777}" type="presOf" srcId="{2BA84CC5-90FB-4494-98DB-DA1CA08D8E72}" destId="{D305278D-4A7E-46F7-9A33-F74C78C05EB1}" srcOrd="0" destOrd="1" presId="urn:microsoft.com/office/officeart/2008/layout/VerticalCurvedList"/>
    <dgm:cxn modelId="{4D744D85-A7E0-4206-89E5-E5F883CEADBF}" srcId="{FEDB0561-14B1-4B5B-94E6-F95A43A12803}" destId="{C55961BB-6707-49F5-9393-C5337376378F}" srcOrd="1" destOrd="0" parTransId="{4CA7012E-45CC-40EA-9CC9-5AB4DF28EC02}" sibTransId="{F4B1EAC3-DDD8-48EF-8CAB-52799E54E938}"/>
    <dgm:cxn modelId="{BAA53A87-BD1B-4AFC-B901-7611320782DE}" type="presOf" srcId="{1AB5129F-235C-4236-97D9-5CB73E8CC00F}" destId="{536041D4-0597-4E54-85F4-6B65FBC6D6C2}" srcOrd="0" destOrd="1" presId="urn:microsoft.com/office/officeart/2008/layout/VerticalCurvedList"/>
    <dgm:cxn modelId="{0AB0C798-F052-4662-B5C4-9B7BC5F7A123}" type="presOf" srcId="{A7DB6583-C8CE-4B9E-8A88-C6AA85440EA9}" destId="{60EF6F12-B668-41AD-8FB8-E9485606E9CA}" srcOrd="0" destOrd="0" presId="urn:microsoft.com/office/officeart/2008/layout/VerticalCurvedList"/>
    <dgm:cxn modelId="{25F494A8-DA6A-450A-9C74-1EECD54105EF}" type="presOf" srcId="{CE0C7936-0690-4631-AA9C-52F31331284E}" destId="{536041D4-0597-4E54-85F4-6B65FBC6D6C2}" srcOrd="0" destOrd="2" presId="urn:microsoft.com/office/officeart/2008/layout/VerticalCurvedList"/>
    <dgm:cxn modelId="{C2BA4AAE-1D26-4E76-A615-4E41A1633207}" type="presOf" srcId="{A43E357B-656B-4DC2-AF9E-290B8239D79D}" destId="{D70E6B77-C4DB-47E2-AA9A-122DD276227D}" srcOrd="0" destOrd="0" presId="urn:microsoft.com/office/officeart/2008/layout/VerticalCurvedList"/>
    <dgm:cxn modelId="{E4E0BBAE-554F-45F7-A548-BE8570B830F4}" srcId="{CACF0DC4-C76D-4063-82C5-9D6C27904A3B}" destId="{1AB5129F-235C-4236-97D9-5CB73E8CC00F}" srcOrd="0" destOrd="0" parTransId="{4E7D6376-1822-4B0F-B5DF-8F45685776C4}" sibTransId="{429F9902-2B5E-4264-B498-17AC5970AFAB}"/>
    <dgm:cxn modelId="{337128B3-6B21-493F-A949-146E505EF03C}" srcId="{A7DB6583-C8CE-4B9E-8A88-C6AA85440EA9}" destId="{B5ECB34B-8E5D-4AB7-9AF8-2B97C5610C67}" srcOrd="0" destOrd="0" parTransId="{2CEB0BF4-0AF8-45D3-B177-41834EF601F4}" sibTransId="{A43E357B-656B-4DC2-AF9E-290B8239D79D}"/>
    <dgm:cxn modelId="{7418E7C0-22B4-4D67-AD3F-23F80FF50A5C}" srcId="{FEDB0561-14B1-4B5B-94E6-F95A43A12803}" destId="{FF4C38BC-15AF-459D-B072-90BC9007FF4C}" srcOrd="3" destOrd="0" parTransId="{261BAF4F-4513-446E-8319-8A7E30A2800F}" sibTransId="{17F39C7C-37AA-48A3-B438-F8AA83EAC47A}"/>
    <dgm:cxn modelId="{93AC97C1-207F-4038-9CFB-F12433179873}" type="presOf" srcId="{FEDB0561-14B1-4B5B-94E6-F95A43A12803}" destId="{003EF6C1-093D-4478-AAA6-EFD623DE5D06}" srcOrd="0" destOrd="0" presId="urn:microsoft.com/office/officeart/2008/layout/VerticalCurvedList"/>
    <dgm:cxn modelId="{DFD127CF-9729-45D1-889C-81D433F70588}" srcId="{CACF0DC4-C76D-4063-82C5-9D6C27904A3B}" destId="{CE0C7936-0690-4631-AA9C-52F31331284E}" srcOrd="1" destOrd="0" parTransId="{1970169B-3A75-4CC3-BDFF-82D4D3668ABD}" sibTransId="{14CF5272-6BFD-40DE-B054-663D5BB01B55}"/>
    <dgm:cxn modelId="{76CBCDD7-421D-4153-981D-68C7D7816EA1}" type="presOf" srcId="{C55961BB-6707-49F5-9393-C5337376378F}" destId="{ACFAADDD-76FE-4603-8DE8-D2A7FD38D93D}" srcOrd="0" destOrd="0" presId="urn:microsoft.com/office/officeart/2008/layout/VerticalCurvedList"/>
    <dgm:cxn modelId="{D6B017FD-4D92-4688-AC4C-2E1C20746FBF}" srcId="{FEDB0561-14B1-4B5B-94E6-F95A43A12803}" destId="{A7DB6583-C8CE-4B9E-8A88-C6AA85440EA9}" srcOrd="0" destOrd="0" parTransId="{33605879-D73E-4F07-AECC-9CE3673846EF}" sibTransId="{A672301F-5A46-45B3-9AFD-AB5E48FD4384}"/>
    <dgm:cxn modelId="{82994819-7938-4BC5-99E0-966ED583509F}" type="presParOf" srcId="{003EF6C1-093D-4478-AAA6-EFD623DE5D06}" destId="{FECA5F17-EC4A-49C0-BE83-014553FA5DAA}" srcOrd="0" destOrd="0" presId="urn:microsoft.com/office/officeart/2008/layout/VerticalCurvedList"/>
    <dgm:cxn modelId="{698E9E29-3D20-46DE-9F44-F2418ABBA695}" type="presParOf" srcId="{FECA5F17-EC4A-49C0-BE83-014553FA5DAA}" destId="{421C8F33-4130-4CD1-A77F-D33F6EBD193E}" srcOrd="0" destOrd="0" presId="urn:microsoft.com/office/officeart/2008/layout/VerticalCurvedList"/>
    <dgm:cxn modelId="{1379BDFF-7E88-43EB-8CA5-EE68AA0D6E11}" type="presParOf" srcId="{421C8F33-4130-4CD1-A77F-D33F6EBD193E}" destId="{5236C6B3-A2DC-4DDE-880B-90BC7B949B5B}" srcOrd="0" destOrd="0" presId="urn:microsoft.com/office/officeart/2008/layout/VerticalCurvedList"/>
    <dgm:cxn modelId="{A5BAE961-F36E-46C4-AE0A-2BF299A6FAC1}" type="presParOf" srcId="{421C8F33-4130-4CD1-A77F-D33F6EBD193E}" destId="{D70E6B77-C4DB-47E2-AA9A-122DD276227D}" srcOrd="1" destOrd="0" presId="urn:microsoft.com/office/officeart/2008/layout/VerticalCurvedList"/>
    <dgm:cxn modelId="{D9FA641A-B6BD-4E63-A5FC-44230E828018}" type="presParOf" srcId="{421C8F33-4130-4CD1-A77F-D33F6EBD193E}" destId="{42B86978-F78C-45B0-A15C-74E5F33C872F}" srcOrd="2" destOrd="0" presId="urn:microsoft.com/office/officeart/2008/layout/VerticalCurvedList"/>
    <dgm:cxn modelId="{6EA050BC-FDEB-43E7-B438-B842E3ADFECC}" type="presParOf" srcId="{421C8F33-4130-4CD1-A77F-D33F6EBD193E}" destId="{25606E9C-320F-4E47-8B56-810D8EFE305C}" srcOrd="3" destOrd="0" presId="urn:microsoft.com/office/officeart/2008/layout/VerticalCurvedList"/>
    <dgm:cxn modelId="{8665E772-962F-450B-9CB1-4BC525159F2E}" type="presParOf" srcId="{FECA5F17-EC4A-49C0-BE83-014553FA5DAA}" destId="{60EF6F12-B668-41AD-8FB8-E9485606E9CA}" srcOrd="1" destOrd="0" presId="urn:microsoft.com/office/officeart/2008/layout/VerticalCurvedList"/>
    <dgm:cxn modelId="{130DDFE3-F701-47F3-90E8-408F5B224275}" type="presParOf" srcId="{FECA5F17-EC4A-49C0-BE83-014553FA5DAA}" destId="{D27ECB36-F7EE-4BF9-BEE0-8B23DB63F3A2}" srcOrd="2" destOrd="0" presId="urn:microsoft.com/office/officeart/2008/layout/VerticalCurvedList"/>
    <dgm:cxn modelId="{F8273E01-A572-4002-9A8D-0E24F146662D}" type="presParOf" srcId="{D27ECB36-F7EE-4BF9-BEE0-8B23DB63F3A2}" destId="{C628A09F-4613-4FCE-AB07-74E7715C7DCB}" srcOrd="0" destOrd="0" presId="urn:microsoft.com/office/officeart/2008/layout/VerticalCurvedList"/>
    <dgm:cxn modelId="{F24336D6-D523-4682-9843-7EBE80ACB5AF}" type="presParOf" srcId="{FECA5F17-EC4A-49C0-BE83-014553FA5DAA}" destId="{ACFAADDD-76FE-4603-8DE8-D2A7FD38D93D}" srcOrd="3" destOrd="0" presId="urn:microsoft.com/office/officeart/2008/layout/VerticalCurvedList"/>
    <dgm:cxn modelId="{AB065CF2-A2ED-44E0-8ED9-6B3959070B58}" type="presParOf" srcId="{FECA5F17-EC4A-49C0-BE83-014553FA5DAA}" destId="{3D180E65-885F-4815-8763-6B9DEFBEAB4D}" srcOrd="4" destOrd="0" presId="urn:microsoft.com/office/officeart/2008/layout/VerticalCurvedList"/>
    <dgm:cxn modelId="{A8A445B3-681E-4123-BF2F-1FC7CA1D2782}" type="presParOf" srcId="{3D180E65-885F-4815-8763-6B9DEFBEAB4D}" destId="{A6815636-D62C-4FB6-9ECB-2EB568B06CC4}" srcOrd="0" destOrd="0" presId="urn:microsoft.com/office/officeart/2008/layout/VerticalCurvedList"/>
    <dgm:cxn modelId="{B9E1B4E0-E11C-4737-B714-A5ADB0044708}" type="presParOf" srcId="{FECA5F17-EC4A-49C0-BE83-014553FA5DAA}" destId="{536041D4-0597-4E54-85F4-6B65FBC6D6C2}" srcOrd="5" destOrd="0" presId="urn:microsoft.com/office/officeart/2008/layout/VerticalCurvedList"/>
    <dgm:cxn modelId="{1CDDC29E-DBCF-4B2C-95A8-EB9C39223814}" type="presParOf" srcId="{FECA5F17-EC4A-49C0-BE83-014553FA5DAA}" destId="{77C9C7E5-694A-421D-AF82-090AE367C676}" srcOrd="6" destOrd="0" presId="urn:microsoft.com/office/officeart/2008/layout/VerticalCurvedList"/>
    <dgm:cxn modelId="{69DA207F-033D-4763-906E-EACC3CFFA8AB}" type="presParOf" srcId="{77C9C7E5-694A-421D-AF82-090AE367C676}" destId="{B9278EE9-D6D0-407F-BA85-AFFF4C42A0E7}" srcOrd="0" destOrd="0" presId="urn:microsoft.com/office/officeart/2008/layout/VerticalCurvedList"/>
    <dgm:cxn modelId="{380219D7-F367-4B6C-BBF1-C07CB6B13DFB}" type="presParOf" srcId="{FECA5F17-EC4A-49C0-BE83-014553FA5DAA}" destId="{43F93D3C-1939-4936-9E3B-EA9F0B5A72D5}" srcOrd="7" destOrd="0" presId="urn:microsoft.com/office/officeart/2008/layout/VerticalCurvedList"/>
    <dgm:cxn modelId="{2B6EFDF2-3674-49FE-AFAC-FBCF09C17C2F}" type="presParOf" srcId="{FECA5F17-EC4A-49C0-BE83-014553FA5DAA}" destId="{9B6BF0D9-C014-4905-9D40-3CED24BA6338}" srcOrd="8" destOrd="0" presId="urn:microsoft.com/office/officeart/2008/layout/VerticalCurvedList"/>
    <dgm:cxn modelId="{E61331CE-5098-4E32-B1F0-0FC72D4D9AC6}" type="presParOf" srcId="{9B6BF0D9-C014-4905-9D40-3CED24BA6338}" destId="{B0DE29AA-A809-4AE0-A42E-5F3F08B0F0C5}" srcOrd="0" destOrd="0" presId="urn:microsoft.com/office/officeart/2008/layout/VerticalCurvedList"/>
    <dgm:cxn modelId="{EBE56CF9-FA49-434D-938E-01E876B4282B}" type="presParOf" srcId="{FECA5F17-EC4A-49C0-BE83-014553FA5DAA}" destId="{D305278D-4A7E-46F7-9A33-F74C78C05EB1}" srcOrd="9" destOrd="0" presId="urn:microsoft.com/office/officeart/2008/layout/VerticalCurvedList"/>
    <dgm:cxn modelId="{256EC45D-71A1-4981-BDE9-8B97F0AA5E1A}" type="presParOf" srcId="{FECA5F17-EC4A-49C0-BE83-014553FA5DAA}" destId="{D530C4C4-266D-4EE2-82F1-12E0E028E27B}" srcOrd="10" destOrd="0" presId="urn:microsoft.com/office/officeart/2008/layout/VerticalCurvedList"/>
    <dgm:cxn modelId="{DC9857F8-D0B6-47CA-8C26-E825F158EE9D}" type="presParOf" srcId="{D530C4C4-266D-4EE2-82F1-12E0E028E27B}" destId="{4F6E8E2D-BD7F-461C-BCB9-44607872F92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736645-8C9B-489A-8C6B-C01CB8D336DF}"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2549CA27-3DF3-4A64-9F94-B17ACC8A1A46}">
      <dgm:prSet phldrT="[Text]" phldr="0"/>
      <dgm:spPr/>
      <dgm:t>
        <a:bodyPr/>
        <a:lstStyle/>
        <a:p>
          <a:r>
            <a:rPr lang="en-US" dirty="0"/>
            <a:t>Background &amp; History</a:t>
          </a:r>
        </a:p>
      </dgm:t>
    </dgm:pt>
    <dgm:pt modelId="{C0975970-494B-4EFE-B9B1-5FEB0BBC47E5}" type="parTrans" cxnId="{5A55FE0E-B244-403F-A269-688679B23C74}">
      <dgm:prSet/>
      <dgm:spPr/>
      <dgm:t>
        <a:bodyPr/>
        <a:lstStyle/>
        <a:p>
          <a:endParaRPr lang="en-US"/>
        </a:p>
      </dgm:t>
    </dgm:pt>
    <dgm:pt modelId="{EEB87ED0-05E6-48BF-800F-8C7E5306D201}" type="sibTrans" cxnId="{5A55FE0E-B244-403F-A269-688679B23C74}">
      <dgm:prSet/>
      <dgm:spPr/>
      <dgm:t>
        <a:bodyPr/>
        <a:lstStyle/>
        <a:p>
          <a:endParaRPr lang="en-US"/>
        </a:p>
      </dgm:t>
    </dgm:pt>
    <dgm:pt modelId="{B2DF8E3B-D530-48BC-B7D2-EA6187F23EEF}">
      <dgm:prSet phldrT="[Text]" phldr="0"/>
      <dgm:spPr/>
      <dgm:t>
        <a:bodyPr/>
        <a:lstStyle/>
        <a:p>
          <a:r>
            <a:rPr lang="en-US" dirty="0"/>
            <a:t>Questionaries</a:t>
          </a:r>
        </a:p>
      </dgm:t>
    </dgm:pt>
    <dgm:pt modelId="{C561D96D-4EC8-44AF-924B-87127D377A15}" type="parTrans" cxnId="{CE7B5407-8D80-40F3-8747-ADAD3FB82E80}">
      <dgm:prSet/>
      <dgm:spPr/>
      <dgm:t>
        <a:bodyPr/>
        <a:lstStyle/>
        <a:p>
          <a:endParaRPr lang="en-US"/>
        </a:p>
      </dgm:t>
    </dgm:pt>
    <dgm:pt modelId="{4EEE63F0-E9FD-4E36-A7BE-409A38DA2BB0}" type="sibTrans" cxnId="{CE7B5407-8D80-40F3-8747-ADAD3FB82E80}">
      <dgm:prSet/>
      <dgm:spPr/>
      <dgm:t>
        <a:bodyPr/>
        <a:lstStyle/>
        <a:p>
          <a:endParaRPr lang="en-US"/>
        </a:p>
      </dgm:t>
    </dgm:pt>
    <dgm:pt modelId="{6F9E2D33-C9DB-4212-ACC0-6B91D17C80CF}">
      <dgm:prSet phldrT="[Text]" phldr="0"/>
      <dgm:spPr/>
      <dgm:t>
        <a:bodyPr/>
        <a:lstStyle/>
        <a:p>
          <a:r>
            <a:rPr lang="en-US" dirty="0"/>
            <a:t>Vetting &amp; Approvals</a:t>
          </a:r>
        </a:p>
      </dgm:t>
    </dgm:pt>
    <dgm:pt modelId="{161DB611-41B3-47B5-99E4-CD7840D91433}" type="parTrans" cxnId="{353FCE92-242B-410E-B432-615EB54108DB}">
      <dgm:prSet/>
      <dgm:spPr/>
      <dgm:t>
        <a:bodyPr/>
        <a:lstStyle/>
        <a:p>
          <a:endParaRPr lang="en-US"/>
        </a:p>
      </dgm:t>
    </dgm:pt>
    <dgm:pt modelId="{DE28D072-2772-4000-BCEE-AE85D95AAF01}" type="sibTrans" cxnId="{353FCE92-242B-410E-B432-615EB54108DB}">
      <dgm:prSet/>
      <dgm:spPr/>
      <dgm:t>
        <a:bodyPr/>
        <a:lstStyle/>
        <a:p>
          <a:endParaRPr lang="en-US"/>
        </a:p>
      </dgm:t>
    </dgm:pt>
    <dgm:pt modelId="{F5F7A14F-D72A-4888-B2C2-50DAD207C093}">
      <dgm:prSet phldrT="[Text]" phldr="0"/>
      <dgm:spPr/>
      <dgm:t>
        <a:bodyPr/>
        <a:lstStyle/>
        <a:p>
          <a:r>
            <a:rPr lang="en-US" dirty="0"/>
            <a:t>Transactional Documentation/ Certifications</a:t>
          </a:r>
        </a:p>
      </dgm:t>
    </dgm:pt>
    <dgm:pt modelId="{3D5EF1B6-2F5B-41C2-8DAA-EB13699628EA}" type="parTrans" cxnId="{FEF98652-0AFC-461D-A308-CAF71D3A23FB}">
      <dgm:prSet/>
      <dgm:spPr/>
      <dgm:t>
        <a:bodyPr/>
        <a:lstStyle/>
        <a:p>
          <a:endParaRPr lang="en-US"/>
        </a:p>
      </dgm:t>
    </dgm:pt>
    <dgm:pt modelId="{EDD9FE80-C664-4A11-9F29-BABBB1D4133E}" type="sibTrans" cxnId="{FEF98652-0AFC-461D-A308-CAF71D3A23FB}">
      <dgm:prSet/>
      <dgm:spPr/>
      <dgm:t>
        <a:bodyPr/>
        <a:lstStyle/>
        <a:p>
          <a:endParaRPr lang="en-US"/>
        </a:p>
      </dgm:t>
    </dgm:pt>
    <dgm:pt modelId="{5AA50715-16F7-43BC-A785-C538487CDED1}">
      <dgm:prSet phldrT="[Text]" phldr="0"/>
      <dgm:spPr/>
      <dgm:t>
        <a:bodyPr/>
        <a:lstStyle/>
        <a:p>
          <a:r>
            <a:rPr lang="en-US"/>
            <a:t>Screening</a:t>
          </a:r>
          <a:endParaRPr lang="en-US" dirty="0"/>
        </a:p>
      </dgm:t>
    </dgm:pt>
    <dgm:pt modelId="{04C1062E-EB8B-46B3-97B9-2B65A136E71A}" type="parTrans" cxnId="{945C1AD7-CA77-4EC3-9C6B-149CC0F31FAF}">
      <dgm:prSet/>
      <dgm:spPr/>
      <dgm:t>
        <a:bodyPr/>
        <a:lstStyle/>
        <a:p>
          <a:endParaRPr lang="en-US"/>
        </a:p>
      </dgm:t>
    </dgm:pt>
    <dgm:pt modelId="{596D9E35-DDD1-4D94-BCE0-F5A90D7E951E}" type="sibTrans" cxnId="{945C1AD7-CA77-4EC3-9C6B-149CC0F31FAF}">
      <dgm:prSet/>
      <dgm:spPr/>
      <dgm:t>
        <a:bodyPr/>
        <a:lstStyle/>
        <a:p>
          <a:endParaRPr lang="en-US"/>
        </a:p>
      </dgm:t>
    </dgm:pt>
    <dgm:pt modelId="{9D7E1CFD-764C-48C2-9C8B-4FC31B278A82}">
      <dgm:prSet phldrT="[Text]" phldr="0"/>
      <dgm:spPr/>
      <dgm:t>
        <a:bodyPr/>
        <a:lstStyle/>
        <a:p>
          <a:r>
            <a:rPr lang="en-US"/>
            <a:t>Ongoing Monitoring</a:t>
          </a:r>
          <a:endParaRPr lang="en-US" dirty="0"/>
        </a:p>
      </dgm:t>
    </dgm:pt>
    <dgm:pt modelId="{A405C029-80B3-4081-A6BB-A2D0710FBDF4}" type="parTrans" cxnId="{D3E4B521-F0A0-4F0A-8BFA-E84ED086FDE1}">
      <dgm:prSet/>
      <dgm:spPr/>
      <dgm:t>
        <a:bodyPr/>
        <a:lstStyle/>
        <a:p>
          <a:endParaRPr lang="en-US"/>
        </a:p>
      </dgm:t>
    </dgm:pt>
    <dgm:pt modelId="{90881457-6BD6-4517-B1C7-5E63FF567510}" type="sibTrans" cxnId="{D3E4B521-F0A0-4F0A-8BFA-E84ED086FDE1}">
      <dgm:prSet/>
      <dgm:spPr/>
      <dgm:t>
        <a:bodyPr/>
        <a:lstStyle/>
        <a:p>
          <a:endParaRPr lang="en-US"/>
        </a:p>
      </dgm:t>
    </dgm:pt>
    <dgm:pt modelId="{621D593D-8C4B-4EB1-807C-19660143490B}">
      <dgm:prSet phldrT="[Text]" phldr="0"/>
      <dgm:spPr/>
      <dgm:t>
        <a:bodyPr/>
        <a:lstStyle/>
        <a:p>
          <a:r>
            <a:rPr lang="en-US"/>
            <a:t>Training</a:t>
          </a:r>
          <a:endParaRPr lang="en-US" dirty="0"/>
        </a:p>
      </dgm:t>
    </dgm:pt>
    <dgm:pt modelId="{06B5B8D4-6830-4C1F-8EE2-D59F853E2048}" type="parTrans" cxnId="{4C6E357C-DD9F-4EE4-8941-4269EB5F8781}">
      <dgm:prSet/>
      <dgm:spPr/>
      <dgm:t>
        <a:bodyPr/>
        <a:lstStyle/>
        <a:p>
          <a:endParaRPr lang="en-US"/>
        </a:p>
      </dgm:t>
    </dgm:pt>
    <dgm:pt modelId="{2420FF5B-28B9-4F2D-9D38-EAE55FEF1858}" type="sibTrans" cxnId="{4C6E357C-DD9F-4EE4-8941-4269EB5F8781}">
      <dgm:prSet/>
      <dgm:spPr/>
      <dgm:t>
        <a:bodyPr/>
        <a:lstStyle/>
        <a:p>
          <a:endParaRPr lang="en-US"/>
        </a:p>
      </dgm:t>
    </dgm:pt>
    <dgm:pt modelId="{441A7744-4FF0-49B5-A1B9-F71ED32F92C6}" type="pres">
      <dgm:prSet presAssocID="{21736645-8C9B-489A-8C6B-C01CB8D336DF}" presName="linearFlow" presStyleCnt="0">
        <dgm:presLayoutVars>
          <dgm:dir/>
          <dgm:resizeHandles val="exact"/>
        </dgm:presLayoutVars>
      </dgm:prSet>
      <dgm:spPr/>
    </dgm:pt>
    <dgm:pt modelId="{8160B082-3BA6-4AEF-A1A6-D7E1AA4C4AAA}" type="pres">
      <dgm:prSet presAssocID="{2549CA27-3DF3-4A64-9F94-B17ACC8A1A46}" presName="composite" presStyleCnt="0"/>
      <dgm:spPr/>
    </dgm:pt>
    <dgm:pt modelId="{2B26AE2D-A0B3-49F9-8414-E425BAE4367E}" type="pres">
      <dgm:prSet presAssocID="{2549CA27-3DF3-4A64-9F94-B17ACC8A1A46}" presName="imgShp" presStyleLbl="fgImgPlace1" presStyleIdx="0" presStyleCnt="7"/>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pt>
    <dgm:pt modelId="{A1F57DA8-68AE-45E8-8F86-9271C55A44DD}" type="pres">
      <dgm:prSet presAssocID="{2549CA27-3DF3-4A64-9F94-B17ACC8A1A46}" presName="txShp" presStyleLbl="node1" presStyleIdx="0" presStyleCnt="7">
        <dgm:presLayoutVars>
          <dgm:bulletEnabled val="1"/>
        </dgm:presLayoutVars>
      </dgm:prSet>
      <dgm:spPr/>
    </dgm:pt>
    <dgm:pt modelId="{99F36454-6A64-48FE-8932-1F2761BD5F75}" type="pres">
      <dgm:prSet presAssocID="{EEB87ED0-05E6-48BF-800F-8C7E5306D201}" presName="spacing" presStyleCnt="0"/>
      <dgm:spPr/>
    </dgm:pt>
    <dgm:pt modelId="{9BA5DBBC-94DC-49F8-82A3-76329F7DAEE7}" type="pres">
      <dgm:prSet presAssocID="{5AA50715-16F7-43BC-A785-C538487CDED1}" presName="composite" presStyleCnt="0"/>
      <dgm:spPr/>
    </dgm:pt>
    <dgm:pt modelId="{4A24F009-7795-456F-A7EE-4EC70F3E60FB}" type="pres">
      <dgm:prSet presAssocID="{5AA50715-16F7-43BC-A785-C538487CDED1}" presName="imgShp" presStyleLbl="fgImgPlace1" presStyleIdx="1" presStyleCnt="7"/>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pt>
    <dgm:pt modelId="{A01F202B-6829-4D26-B93D-CA7B60FAE6F7}" type="pres">
      <dgm:prSet presAssocID="{5AA50715-16F7-43BC-A785-C538487CDED1}" presName="txShp" presStyleLbl="node1" presStyleIdx="1" presStyleCnt="7">
        <dgm:presLayoutVars>
          <dgm:bulletEnabled val="1"/>
        </dgm:presLayoutVars>
      </dgm:prSet>
      <dgm:spPr/>
    </dgm:pt>
    <dgm:pt modelId="{5A5E3D42-FCAA-4AF5-BDB0-28A280916863}" type="pres">
      <dgm:prSet presAssocID="{596D9E35-DDD1-4D94-BCE0-F5A90D7E951E}" presName="spacing" presStyleCnt="0"/>
      <dgm:spPr/>
    </dgm:pt>
    <dgm:pt modelId="{71726332-3B9A-495F-AA32-D00B94B60E10}" type="pres">
      <dgm:prSet presAssocID="{B2DF8E3B-D530-48BC-B7D2-EA6187F23EEF}" presName="composite" presStyleCnt="0"/>
      <dgm:spPr/>
    </dgm:pt>
    <dgm:pt modelId="{EB9F1F16-FB1C-40EB-971E-4A18BADF6B9D}" type="pres">
      <dgm:prSet presAssocID="{B2DF8E3B-D530-48BC-B7D2-EA6187F23EEF}" presName="imgShp" presStyleLbl="fgImgPlace1" presStyleIdx="2" presStyleCnt="7"/>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pt>
    <dgm:pt modelId="{6CE9667C-DAD0-427D-8147-263EDAFB274F}" type="pres">
      <dgm:prSet presAssocID="{B2DF8E3B-D530-48BC-B7D2-EA6187F23EEF}" presName="txShp" presStyleLbl="node1" presStyleIdx="2" presStyleCnt="7">
        <dgm:presLayoutVars>
          <dgm:bulletEnabled val="1"/>
        </dgm:presLayoutVars>
      </dgm:prSet>
      <dgm:spPr/>
    </dgm:pt>
    <dgm:pt modelId="{62DC50F5-42A4-4619-AF94-15092AABF3BD}" type="pres">
      <dgm:prSet presAssocID="{4EEE63F0-E9FD-4E36-A7BE-409A38DA2BB0}" presName="spacing" presStyleCnt="0"/>
      <dgm:spPr/>
    </dgm:pt>
    <dgm:pt modelId="{8655043F-0319-449C-B2FA-96B0309EF8CB}" type="pres">
      <dgm:prSet presAssocID="{6F9E2D33-C9DB-4212-ACC0-6B91D17C80CF}" presName="composite" presStyleCnt="0"/>
      <dgm:spPr/>
    </dgm:pt>
    <dgm:pt modelId="{F50E2455-D40C-4D9C-8EDF-E5A466397F05}" type="pres">
      <dgm:prSet presAssocID="{6F9E2D33-C9DB-4212-ACC0-6B91D17C80CF}" presName="imgShp" presStyleLbl="fgImgPlace1" presStyleIdx="3" presStyleCnt="7"/>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pt>
    <dgm:pt modelId="{8B1C043B-2B2D-4A94-B644-6468902ACCE2}" type="pres">
      <dgm:prSet presAssocID="{6F9E2D33-C9DB-4212-ACC0-6B91D17C80CF}" presName="txShp" presStyleLbl="node1" presStyleIdx="3" presStyleCnt="7">
        <dgm:presLayoutVars>
          <dgm:bulletEnabled val="1"/>
        </dgm:presLayoutVars>
      </dgm:prSet>
      <dgm:spPr/>
    </dgm:pt>
    <dgm:pt modelId="{48943D95-7F38-42CE-B660-EBD408196A02}" type="pres">
      <dgm:prSet presAssocID="{DE28D072-2772-4000-BCEE-AE85D95AAF01}" presName="spacing" presStyleCnt="0"/>
      <dgm:spPr/>
    </dgm:pt>
    <dgm:pt modelId="{711B6108-2A0B-466E-B016-FFF96FF10C9D}" type="pres">
      <dgm:prSet presAssocID="{F5F7A14F-D72A-4888-B2C2-50DAD207C093}" presName="composite" presStyleCnt="0"/>
      <dgm:spPr/>
    </dgm:pt>
    <dgm:pt modelId="{E3B03C90-F40E-4A14-A178-492EB3D09D77}" type="pres">
      <dgm:prSet presAssocID="{F5F7A14F-D72A-4888-B2C2-50DAD207C093}" presName="imgShp" presStyleLbl="fgImgPlace1" presStyleIdx="4" presStyleCnt="7"/>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pt>
    <dgm:pt modelId="{03CE875D-665D-4EBC-A460-06F37B5C33B8}" type="pres">
      <dgm:prSet presAssocID="{F5F7A14F-D72A-4888-B2C2-50DAD207C093}" presName="txShp" presStyleLbl="node1" presStyleIdx="4" presStyleCnt="7">
        <dgm:presLayoutVars>
          <dgm:bulletEnabled val="1"/>
        </dgm:presLayoutVars>
      </dgm:prSet>
      <dgm:spPr/>
    </dgm:pt>
    <dgm:pt modelId="{01525B2F-BE6D-437E-88C7-862E41C44D9A}" type="pres">
      <dgm:prSet presAssocID="{EDD9FE80-C664-4A11-9F29-BABBB1D4133E}" presName="spacing" presStyleCnt="0"/>
      <dgm:spPr/>
    </dgm:pt>
    <dgm:pt modelId="{F913954F-409B-404F-886C-33533E07EA61}" type="pres">
      <dgm:prSet presAssocID="{621D593D-8C4B-4EB1-807C-19660143490B}" presName="composite" presStyleCnt="0"/>
      <dgm:spPr/>
    </dgm:pt>
    <dgm:pt modelId="{782C6147-B1CE-4325-B1C2-6051724A76EF}" type="pres">
      <dgm:prSet presAssocID="{621D593D-8C4B-4EB1-807C-19660143490B}" presName="imgShp" presStyleLbl="fgImgPlace1" presStyleIdx="5" presStyleCnt="7"/>
      <dgm:spPr/>
    </dgm:pt>
    <dgm:pt modelId="{AC52B3CA-91E7-4FF4-9453-30ACA6334A40}" type="pres">
      <dgm:prSet presAssocID="{621D593D-8C4B-4EB1-807C-19660143490B}" presName="txShp" presStyleLbl="node1" presStyleIdx="5" presStyleCnt="7">
        <dgm:presLayoutVars>
          <dgm:bulletEnabled val="1"/>
        </dgm:presLayoutVars>
      </dgm:prSet>
      <dgm:spPr/>
    </dgm:pt>
    <dgm:pt modelId="{2659CECB-B44F-420C-9DBA-B6972912DB22}" type="pres">
      <dgm:prSet presAssocID="{2420FF5B-28B9-4F2D-9D38-EAE55FEF1858}" presName="spacing" presStyleCnt="0"/>
      <dgm:spPr/>
    </dgm:pt>
    <dgm:pt modelId="{ED35BE3B-8FE0-4DDF-996B-6F6DEECD2568}" type="pres">
      <dgm:prSet presAssocID="{9D7E1CFD-764C-48C2-9C8B-4FC31B278A82}" presName="composite" presStyleCnt="0"/>
      <dgm:spPr/>
    </dgm:pt>
    <dgm:pt modelId="{235555B5-4466-458B-96DB-760CAF6BA93C}" type="pres">
      <dgm:prSet presAssocID="{9D7E1CFD-764C-48C2-9C8B-4FC31B278A82}" presName="imgShp" presStyleLbl="fgImgPlace1" presStyleIdx="6" presStyleCnt="7"/>
      <dgm:spPr/>
    </dgm:pt>
    <dgm:pt modelId="{8212E688-5218-4473-83F4-1E930EFD1BCD}" type="pres">
      <dgm:prSet presAssocID="{9D7E1CFD-764C-48C2-9C8B-4FC31B278A82}" presName="txShp" presStyleLbl="node1" presStyleIdx="6" presStyleCnt="7">
        <dgm:presLayoutVars>
          <dgm:bulletEnabled val="1"/>
        </dgm:presLayoutVars>
      </dgm:prSet>
      <dgm:spPr/>
    </dgm:pt>
  </dgm:ptLst>
  <dgm:cxnLst>
    <dgm:cxn modelId="{CE7B5407-8D80-40F3-8747-ADAD3FB82E80}" srcId="{21736645-8C9B-489A-8C6B-C01CB8D336DF}" destId="{B2DF8E3B-D530-48BC-B7D2-EA6187F23EEF}" srcOrd="2" destOrd="0" parTransId="{C561D96D-4EC8-44AF-924B-87127D377A15}" sibTransId="{4EEE63F0-E9FD-4E36-A7BE-409A38DA2BB0}"/>
    <dgm:cxn modelId="{5A55FE0E-B244-403F-A269-688679B23C74}" srcId="{21736645-8C9B-489A-8C6B-C01CB8D336DF}" destId="{2549CA27-3DF3-4A64-9F94-B17ACC8A1A46}" srcOrd="0" destOrd="0" parTransId="{C0975970-494B-4EFE-B9B1-5FEB0BBC47E5}" sibTransId="{EEB87ED0-05E6-48BF-800F-8C7E5306D201}"/>
    <dgm:cxn modelId="{759C5313-12D8-4CB1-B12B-D873478229A9}" type="presOf" srcId="{21736645-8C9B-489A-8C6B-C01CB8D336DF}" destId="{441A7744-4FF0-49B5-A1B9-F71ED32F92C6}" srcOrd="0" destOrd="0" presId="urn:microsoft.com/office/officeart/2005/8/layout/vList3"/>
    <dgm:cxn modelId="{D3E4B521-F0A0-4F0A-8BFA-E84ED086FDE1}" srcId="{21736645-8C9B-489A-8C6B-C01CB8D336DF}" destId="{9D7E1CFD-764C-48C2-9C8B-4FC31B278A82}" srcOrd="6" destOrd="0" parTransId="{A405C029-80B3-4081-A6BB-A2D0710FBDF4}" sibTransId="{90881457-6BD6-4517-B1C7-5E63FF567510}"/>
    <dgm:cxn modelId="{71EBF62A-FBB8-432F-BAC8-86FDA3BC9C69}" type="presOf" srcId="{B2DF8E3B-D530-48BC-B7D2-EA6187F23EEF}" destId="{6CE9667C-DAD0-427D-8147-263EDAFB274F}" srcOrd="0" destOrd="0" presId="urn:microsoft.com/office/officeart/2005/8/layout/vList3"/>
    <dgm:cxn modelId="{4772E26A-2FF7-46AC-B089-611E1F1223E1}" type="presOf" srcId="{621D593D-8C4B-4EB1-807C-19660143490B}" destId="{AC52B3CA-91E7-4FF4-9453-30ACA6334A40}" srcOrd="0" destOrd="0" presId="urn:microsoft.com/office/officeart/2005/8/layout/vList3"/>
    <dgm:cxn modelId="{EDD7A34E-CECC-4377-8FC6-11DBDD4DCC92}" type="presOf" srcId="{2549CA27-3DF3-4A64-9F94-B17ACC8A1A46}" destId="{A1F57DA8-68AE-45E8-8F86-9271C55A44DD}" srcOrd="0" destOrd="0" presId="urn:microsoft.com/office/officeart/2005/8/layout/vList3"/>
    <dgm:cxn modelId="{7482AC4E-5651-4DD7-AD5A-29E1FD2FABF3}" type="presOf" srcId="{6F9E2D33-C9DB-4212-ACC0-6B91D17C80CF}" destId="{8B1C043B-2B2D-4A94-B644-6468902ACCE2}" srcOrd="0" destOrd="0" presId="urn:microsoft.com/office/officeart/2005/8/layout/vList3"/>
    <dgm:cxn modelId="{FEF98652-0AFC-461D-A308-CAF71D3A23FB}" srcId="{21736645-8C9B-489A-8C6B-C01CB8D336DF}" destId="{F5F7A14F-D72A-4888-B2C2-50DAD207C093}" srcOrd="4" destOrd="0" parTransId="{3D5EF1B6-2F5B-41C2-8DAA-EB13699628EA}" sibTransId="{EDD9FE80-C664-4A11-9F29-BABBB1D4133E}"/>
    <dgm:cxn modelId="{4C6E357C-DD9F-4EE4-8941-4269EB5F8781}" srcId="{21736645-8C9B-489A-8C6B-C01CB8D336DF}" destId="{621D593D-8C4B-4EB1-807C-19660143490B}" srcOrd="5" destOrd="0" parTransId="{06B5B8D4-6830-4C1F-8EE2-D59F853E2048}" sibTransId="{2420FF5B-28B9-4F2D-9D38-EAE55FEF1858}"/>
    <dgm:cxn modelId="{353FCE92-242B-410E-B432-615EB54108DB}" srcId="{21736645-8C9B-489A-8C6B-C01CB8D336DF}" destId="{6F9E2D33-C9DB-4212-ACC0-6B91D17C80CF}" srcOrd="3" destOrd="0" parTransId="{161DB611-41B3-47B5-99E4-CD7840D91433}" sibTransId="{DE28D072-2772-4000-BCEE-AE85D95AAF01}"/>
    <dgm:cxn modelId="{3074E3CD-7E1B-4610-B1DE-DDDBF526B51A}" type="presOf" srcId="{F5F7A14F-D72A-4888-B2C2-50DAD207C093}" destId="{03CE875D-665D-4EBC-A460-06F37B5C33B8}" srcOrd="0" destOrd="0" presId="urn:microsoft.com/office/officeart/2005/8/layout/vList3"/>
    <dgm:cxn modelId="{945C1AD7-CA77-4EC3-9C6B-149CC0F31FAF}" srcId="{21736645-8C9B-489A-8C6B-C01CB8D336DF}" destId="{5AA50715-16F7-43BC-A785-C538487CDED1}" srcOrd="1" destOrd="0" parTransId="{04C1062E-EB8B-46B3-97B9-2B65A136E71A}" sibTransId="{596D9E35-DDD1-4D94-BCE0-F5A90D7E951E}"/>
    <dgm:cxn modelId="{D1231DE3-A31E-42A2-92A0-4F1525934C99}" type="presOf" srcId="{9D7E1CFD-764C-48C2-9C8B-4FC31B278A82}" destId="{8212E688-5218-4473-83F4-1E930EFD1BCD}" srcOrd="0" destOrd="0" presId="urn:microsoft.com/office/officeart/2005/8/layout/vList3"/>
    <dgm:cxn modelId="{606EF6F0-8A8D-43AE-8003-4EAF7F5F6664}" type="presOf" srcId="{5AA50715-16F7-43BC-A785-C538487CDED1}" destId="{A01F202B-6829-4D26-B93D-CA7B60FAE6F7}" srcOrd="0" destOrd="0" presId="urn:microsoft.com/office/officeart/2005/8/layout/vList3"/>
    <dgm:cxn modelId="{8D6E8DF3-30B0-4DB4-9020-1975BE0BA6E6}" type="presParOf" srcId="{441A7744-4FF0-49B5-A1B9-F71ED32F92C6}" destId="{8160B082-3BA6-4AEF-A1A6-D7E1AA4C4AAA}" srcOrd="0" destOrd="0" presId="urn:microsoft.com/office/officeart/2005/8/layout/vList3"/>
    <dgm:cxn modelId="{11BDDC2C-8A61-4FAE-A6D3-2CD484AD6C06}" type="presParOf" srcId="{8160B082-3BA6-4AEF-A1A6-D7E1AA4C4AAA}" destId="{2B26AE2D-A0B3-49F9-8414-E425BAE4367E}" srcOrd="0" destOrd="0" presId="urn:microsoft.com/office/officeart/2005/8/layout/vList3"/>
    <dgm:cxn modelId="{3E758068-FF7D-4AF8-ABBA-5BA5C2E260EA}" type="presParOf" srcId="{8160B082-3BA6-4AEF-A1A6-D7E1AA4C4AAA}" destId="{A1F57DA8-68AE-45E8-8F86-9271C55A44DD}" srcOrd="1" destOrd="0" presId="urn:microsoft.com/office/officeart/2005/8/layout/vList3"/>
    <dgm:cxn modelId="{F7F88DB6-5432-470C-87E0-2870BAE15BD6}" type="presParOf" srcId="{441A7744-4FF0-49B5-A1B9-F71ED32F92C6}" destId="{99F36454-6A64-48FE-8932-1F2761BD5F75}" srcOrd="1" destOrd="0" presId="urn:microsoft.com/office/officeart/2005/8/layout/vList3"/>
    <dgm:cxn modelId="{A1B66805-5400-4C70-BD54-D54224ED54D8}" type="presParOf" srcId="{441A7744-4FF0-49B5-A1B9-F71ED32F92C6}" destId="{9BA5DBBC-94DC-49F8-82A3-76329F7DAEE7}" srcOrd="2" destOrd="0" presId="urn:microsoft.com/office/officeart/2005/8/layout/vList3"/>
    <dgm:cxn modelId="{44F5B7AA-7091-42C1-96C9-522CD5508243}" type="presParOf" srcId="{9BA5DBBC-94DC-49F8-82A3-76329F7DAEE7}" destId="{4A24F009-7795-456F-A7EE-4EC70F3E60FB}" srcOrd="0" destOrd="0" presId="urn:microsoft.com/office/officeart/2005/8/layout/vList3"/>
    <dgm:cxn modelId="{E0926A09-A9D5-44B2-BFAB-BE2ABF6E2EEB}" type="presParOf" srcId="{9BA5DBBC-94DC-49F8-82A3-76329F7DAEE7}" destId="{A01F202B-6829-4D26-B93D-CA7B60FAE6F7}" srcOrd="1" destOrd="0" presId="urn:microsoft.com/office/officeart/2005/8/layout/vList3"/>
    <dgm:cxn modelId="{6CBE2DA3-062A-4507-BA4A-F94A1E14D17C}" type="presParOf" srcId="{441A7744-4FF0-49B5-A1B9-F71ED32F92C6}" destId="{5A5E3D42-FCAA-4AF5-BDB0-28A280916863}" srcOrd="3" destOrd="0" presId="urn:microsoft.com/office/officeart/2005/8/layout/vList3"/>
    <dgm:cxn modelId="{6627C657-9B05-4F67-B641-9177D7FFEC75}" type="presParOf" srcId="{441A7744-4FF0-49B5-A1B9-F71ED32F92C6}" destId="{71726332-3B9A-495F-AA32-D00B94B60E10}" srcOrd="4" destOrd="0" presId="urn:microsoft.com/office/officeart/2005/8/layout/vList3"/>
    <dgm:cxn modelId="{093E850E-9285-415B-9E7A-34059B175CA1}" type="presParOf" srcId="{71726332-3B9A-495F-AA32-D00B94B60E10}" destId="{EB9F1F16-FB1C-40EB-971E-4A18BADF6B9D}" srcOrd="0" destOrd="0" presId="urn:microsoft.com/office/officeart/2005/8/layout/vList3"/>
    <dgm:cxn modelId="{666F38B5-4AFE-4907-998E-4A925E1CD1E2}" type="presParOf" srcId="{71726332-3B9A-495F-AA32-D00B94B60E10}" destId="{6CE9667C-DAD0-427D-8147-263EDAFB274F}" srcOrd="1" destOrd="0" presId="urn:microsoft.com/office/officeart/2005/8/layout/vList3"/>
    <dgm:cxn modelId="{17D633DA-1B53-48EB-BDE0-681C328EE48C}" type="presParOf" srcId="{441A7744-4FF0-49B5-A1B9-F71ED32F92C6}" destId="{62DC50F5-42A4-4619-AF94-15092AABF3BD}" srcOrd="5" destOrd="0" presId="urn:microsoft.com/office/officeart/2005/8/layout/vList3"/>
    <dgm:cxn modelId="{118A5960-1350-43E1-AE0A-6433071CFE26}" type="presParOf" srcId="{441A7744-4FF0-49B5-A1B9-F71ED32F92C6}" destId="{8655043F-0319-449C-B2FA-96B0309EF8CB}" srcOrd="6" destOrd="0" presId="urn:microsoft.com/office/officeart/2005/8/layout/vList3"/>
    <dgm:cxn modelId="{BE129DEA-4419-480F-8482-C37A9CB21263}" type="presParOf" srcId="{8655043F-0319-449C-B2FA-96B0309EF8CB}" destId="{F50E2455-D40C-4D9C-8EDF-E5A466397F05}" srcOrd="0" destOrd="0" presId="urn:microsoft.com/office/officeart/2005/8/layout/vList3"/>
    <dgm:cxn modelId="{4358EF64-0A6C-4DC2-8DBE-8AED2C43BB51}" type="presParOf" srcId="{8655043F-0319-449C-B2FA-96B0309EF8CB}" destId="{8B1C043B-2B2D-4A94-B644-6468902ACCE2}" srcOrd="1" destOrd="0" presId="urn:microsoft.com/office/officeart/2005/8/layout/vList3"/>
    <dgm:cxn modelId="{F571DD8A-9F42-495F-8536-CE2FFB285A5E}" type="presParOf" srcId="{441A7744-4FF0-49B5-A1B9-F71ED32F92C6}" destId="{48943D95-7F38-42CE-B660-EBD408196A02}" srcOrd="7" destOrd="0" presId="urn:microsoft.com/office/officeart/2005/8/layout/vList3"/>
    <dgm:cxn modelId="{24E2BD0C-634F-443F-BCD7-2C9B4ECBCF7E}" type="presParOf" srcId="{441A7744-4FF0-49B5-A1B9-F71ED32F92C6}" destId="{711B6108-2A0B-466E-B016-FFF96FF10C9D}" srcOrd="8" destOrd="0" presId="urn:microsoft.com/office/officeart/2005/8/layout/vList3"/>
    <dgm:cxn modelId="{ECCFBCB3-6187-4A5F-A741-4C87B9C029A6}" type="presParOf" srcId="{711B6108-2A0B-466E-B016-FFF96FF10C9D}" destId="{E3B03C90-F40E-4A14-A178-492EB3D09D77}" srcOrd="0" destOrd="0" presId="urn:microsoft.com/office/officeart/2005/8/layout/vList3"/>
    <dgm:cxn modelId="{D1524F11-75FB-4063-B934-262FCB178195}" type="presParOf" srcId="{711B6108-2A0B-466E-B016-FFF96FF10C9D}" destId="{03CE875D-665D-4EBC-A460-06F37B5C33B8}" srcOrd="1" destOrd="0" presId="urn:microsoft.com/office/officeart/2005/8/layout/vList3"/>
    <dgm:cxn modelId="{EECC53ED-87C1-4D2C-ABB7-C5BBA4A13426}" type="presParOf" srcId="{441A7744-4FF0-49B5-A1B9-F71ED32F92C6}" destId="{01525B2F-BE6D-437E-88C7-862E41C44D9A}" srcOrd="9" destOrd="0" presId="urn:microsoft.com/office/officeart/2005/8/layout/vList3"/>
    <dgm:cxn modelId="{7EA810BE-40B0-4B6A-B053-173D44CD0D7D}" type="presParOf" srcId="{441A7744-4FF0-49B5-A1B9-F71ED32F92C6}" destId="{F913954F-409B-404F-886C-33533E07EA61}" srcOrd="10" destOrd="0" presId="urn:microsoft.com/office/officeart/2005/8/layout/vList3"/>
    <dgm:cxn modelId="{E9D11CF9-FA1B-4F5F-B641-08FF02597464}" type="presParOf" srcId="{F913954F-409B-404F-886C-33533E07EA61}" destId="{782C6147-B1CE-4325-B1C2-6051724A76EF}" srcOrd="0" destOrd="0" presId="urn:microsoft.com/office/officeart/2005/8/layout/vList3"/>
    <dgm:cxn modelId="{712CBA38-0FCD-450A-80F0-181B431826A0}" type="presParOf" srcId="{F913954F-409B-404F-886C-33533E07EA61}" destId="{AC52B3CA-91E7-4FF4-9453-30ACA6334A40}" srcOrd="1" destOrd="0" presId="urn:microsoft.com/office/officeart/2005/8/layout/vList3"/>
    <dgm:cxn modelId="{F9411060-B0EB-491D-A2B4-7F99F39931D1}" type="presParOf" srcId="{441A7744-4FF0-49B5-A1B9-F71ED32F92C6}" destId="{2659CECB-B44F-420C-9DBA-B6972912DB22}" srcOrd="11" destOrd="0" presId="urn:microsoft.com/office/officeart/2005/8/layout/vList3"/>
    <dgm:cxn modelId="{2388DFDA-DEEF-47A6-BEB3-D8F887822991}" type="presParOf" srcId="{441A7744-4FF0-49B5-A1B9-F71ED32F92C6}" destId="{ED35BE3B-8FE0-4DDF-996B-6F6DEECD2568}" srcOrd="12" destOrd="0" presId="urn:microsoft.com/office/officeart/2005/8/layout/vList3"/>
    <dgm:cxn modelId="{83CFA5BE-B33C-408D-BD24-8028B7C6C5F9}" type="presParOf" srcId="{ED35BE3B-8FE0-4DDF-996B-6F6DEECD2568}" destId="{235555B5-4466-458B-96DB-760CAF6BA93C}" srcOrd="0" destOrd="0" presId="urn:microsoft.com/office/officeart/2005/8/layout/vList3"/>
    <dgm:cxn modelId="{008E2A5A-F9B4-4A1D-B3A0-5210753493BF}" type="presParOf" srcId="{ED35BE3B-8FE0-4DDF-996B-6F6DEECD2568}" destId="{8212E688-5218-4473-83F4-1E930EFD1BC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F5A3CB-CBC2-4A7E-92AC-BC368121F92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C3B2580-1B73-42A5-811F-5E251B789F27}">
      <dgm:prSet phldrT="[Text]" phldr="0"/>
      <dgm:spPr/>
      <dgm:t>
        <a:bodyPr/>
        <a:lstStyle/>
        <a:p>
          <a:r>
            <a:rPr lang="en-US" dirty="0"/>
            <a:t>Onboarding</a:t>
          </a:r>
        </a:p>
      </dgm:t>
    </dgm:pt>
    <dgm:pt modelId="{23D7DD89-9E2B-4268-88D9-3741E7DCE6FD}" type="parTrans" cxnId="{BB10D307-0128-41F0-99E8-4620147D166F}">
      <dgm:prSet/>
      <dgm:spPr/>
      <dgm:t>
        <a:bodyPr/>
        <a:lstStyle/>
        <a:p>
          <a:endParaRPr lang="en-US"/>
        </a:p>
      </dgm:t>
    </dgm:pt>
    <dgm:pt modelId="{2F3D7F8C-E7D2-43C8-B753-9E1980E3AE91}" type="sibTrans" cxnId="{BB10D307-0128-41F0-99E8-4620147D166F}">
      <dgm:prSet/>
      <dgm:spPr/>
      <dgm:t>
        <a:bodyPr/>
        <a:lstStyle/>
        <a:p>
          <a:endParaRPr lang="en-US"/>
        </a:p>
      </dgm:t>
    </dgm:pt>
    <dgm:pt modelId="{EC3D6F30-5827-49D8-8767-3ABF8C659D48}">
      <dgm:prSet phldrT="[Text]" phldr="0"/>
      <dgm:spPr/>
      <dgm:t>
        <a:bodyPr/>
        <a:lstStyle/>
        <a:p>
          <a:r>
            <a:rPr lang="en-US" dirty="0"/>
            <a:t>Active</a:t>
          </a:r>
        </a:p>
      </dgm:t>
    </dgm:pt>
    <dgm:pt modelId="{5D10378D-630B-468A-AB26-4CEFB3E1E259}" type="parTrans" cxnId="{27777A56-B6D1-4E1A-AF30-1637E7A13EA6}">
      <dgm:prSet/>
      <dgm:spPr/>
      <dgm:t>
        <a:bodyPr/>
        <a:lstStyle/>
        <a:p>
          <a:endParaRPr lang="en-US"/>
        </a:p>
      </dgm:t>
    </dgm:pt>
    <dgm:pt modelId="{E4F4508B-12AB-4DE9-91D4-119721F0F70E}" type="sibTrans" cxnId="{27777A56-B6D1-4E1A-AF30-1637E7A13EA6}">
      <dgm:prSet/>
      <dgm:spPr/>
      <dgm:t>
        <a:bodyPr/>
        <a:lstStyle/>
        <a:p>
          <a:endParaRPr lang="en-US"/>
        </a:p>
      </dgm:t>
    </dgm:pt>
    <dgm:pt modelId="{C4C2F911-2332-4939-94B6-0018CB530301}">
      <dgm:prSet phldrT="[Text]" phldr="0"/>
      <dgm:spPr/>
      <dgm:t>
        <a:bodyPr/>
        <a:lstStyle/>
        <a:p>
          <a:r>
            <a:rPr lang="en-US" dirty="0"/>
            <a:t>Triggers</a:t>
          </a:r>
        </a:p>
      </dgm:t>
    </dgm:pt>
    <dgm:pt modelId="{770CA292-35E5-4A09-B948-F4E46D471994}" type="parTrans" cxnId="{6793216A-A8E4-4DB7-8764-C9AB5B72A1A8}">
      <dgm:prSet/>
      <dgm:spPr/>
      <dgm:t>
        <a:bodyPr/>
        <a:lstStyle/>
        <a:p>
          <a:endParaRPr lang="en-US"/>
        </a:p>
      </dgm:t>
    </dgm:pt>
    <dgm:pt modelId="{32A066C4-5EBC-4385-8AAB-6FD39A477AC5}" type="sibTrans" cxnId="{6793216A-A8E4-4DB7-8764-C9AB5B72A1A8}">
      <dgm:prSet/>
      <dgm:spPr/>
      <dgm:t>
        <a:bodyPr/>
        <a:lstStyle/>
        <a:p>
          <a:endParaRPr lang="en-US"/>
        </a:p>
      </dgm:t>
    </dgm:pt>
    <dgm:pt modelId="{83C4DF52-22D8-4D47-88EE-C8F80BFBDB0B}">
      <dgm:prSet phldrT="[Text]" phldr="0"/>
      <dgm:spPr/>
      <dgm:t>
        <a:bodyPr/>
        <a:lstStyle/>
        <a:p>
          <a:r>
            <a:rPr lang="en-US" dirty="0"/>
            <a:t>Initial screening and diligence</a:t>
          </a:r>
        </a:p>
      </dgm:t>
    </dgm:pt>
    <dgm:pt modelId="{56D502AF-3237-4990-A20E-F8BBCE7BD57C}" type="parTrans" cxnId="{273EE6F5-C70F-4D7A-AFE5-35A0B18E8BC7}">
      <dgm:prSet/>
      <dgm:spPr/>
      <dgm:t>
        <a:bodyPr/>
        <a:lstStyle/>
        <a:p>
          <a:endParaRPr lang="en-US"/>
        </a:p>
      </dgm:t>
    </dgm:pt>
    <dgm:pt modelId="{80572A4D-F1A9-4916-951F-A700318A780F}" type="sibTrans" cxnId="{273EE6F5-C70F-4D7A-AFE5-35A0B18E8BC7}">
      <dgm:prSet/>
      <dgm:spPr/>
      <dgm:t>
        <a:bodyPr/>
        <a:lstStyle/>
        <a:p>
          <a:endParaRPr lang="en-US"/>
        </a:p>
      </dgm:t>
    </dgm:pt>
    <dgm:pt modelId="{FC042E49-7339-4B2D-AAC4-984AD59AC8FF}">
      <dgm:prSet phldrT="[Text]" phldr="0"/>
      <dgm:spPr/>
      <dgm:t>
        <a:bodyPr/>
        <a:lstStyle/>
        <a:p>
          <a:r>
            <a:rPr lang="en-US" dirty="0"/>
            <a:t>Renewal</a:t>
          </a:r>
        </a:p>
      </dgm:t>
    </dgm:pt>
    <dgm:pt modelId="{1CFE7B7C-7E1B-43CF-8DFA-F6FD1223C585}" type="parTrans" cxnId="{7B582608-C45C-471B-8F73-56DDA6B621EF}">
      <dgm:prSet/>
      <dgm:spPr/>
      <dgm:t>
        <a:bodyPr/>
        <a:lstStyle/>
        <a:p>
          <a:endParaRPr lang="en-US"/>
        </a:p>
      </dgm:t>
    </dgm:pt>
    <dgm:pt modelId="{65589683-CC1A-4FAF-B3E7-540047DFE443}" type="sibTrans" cxnId="{7B582608-C45C-471B-8F73-56DDA6B621EF}">
      <dgm:prSet/>
      <dgm:spPr/>
      <dgm:t>
        <a:bodyPr/>
        <a:lstStyle/>
        <a:p>
          <a:endParaRPr lang="en-US"/>
        </a:p>
      </dgm:t>
    </dgm:pt>
    <dgm:pt modelId="{00E98E1F-FDE6-47FB-BF19-3F30B8FE14C9}">
      <dgm:prSet phldrT="[Text]" phldr="0"/>
      <dgm:spPr/>
      <dgm:t>
        <a:bodyPr/>
        <a:lstStyle/>
        <a:p>
          <a:r>
            <a:rPr lang="en-US" dirty="0"/>
            <a:t>Re-evaluation at renewal or on a set timeline</a:t>
          </a:r>
        </a:p>
      </dgm:t>
    </dgm:pt>
    <dgm:pt modelId="{18EC05B4-526B-44F2-BC7D-45391B592131}" type="parTrans" cxnId="{421BB944-E2A4-4469-A0CA-C94D3BEC1824}">
      <dgm:prSet/>
      <dgm:spPr/>
      <dgm:t>
        <a:bodyPr/>
        <a:lstStyle/>
        <a:p>
          <a:endParaRPr lang="en-US"/>
        </a:p>
      </dgm:t>
    </dgm:pt>
    <dgm:pt modelId="{F73F2282-4933-4370-95D0-DB0E19D5220B}" type="sibTrans" cxnId="{421BB944-E2A4-4469-A0CA-C94D3BEC1824}">
      <dgm:prSet/>
      <dgm:spPr/>
      <dgm:t>
        <a:bodyPr/>
        <a:lstStyle/>
        <a:p>
          <a:endParaRPr lang="en-US"/>
        </a:p>
      </dgm:t>
    </dgm:pt>
    <dgm:pt modelId="{7C257529-1B0A-4C39-91BA-263BD6ABACA9}">
      <dgm:prSet phldrT="[Text]" phldr="0"/>
      <dgm:spPr/>
      <dgm:t>
        <a:bodyPr/>
        <a:lstStyle/>
        <a:p>
          <a:r>
            <a:rPr lang="en-US"/>
            <a:t>Red flags, adverse media, ownership changes, etc</a:t>
          </a:r>
          <a:endParaRPr lang="en-US" dirty="0"/>
        </a:p>
      </dgm:t>
    </dgm:pt>
    <dgm:pt modelId="{859C7679-102E-4CE6-A023-E3F6E54AF7D4}" type="parTrans" cxnId="{7644A520-C094-41F0-A0A1-373F03AF21E3}">
      <dgm:prSet/>
      <dgm:spPr/>
      <dgm:t>
        <a:bodyPr/>
        <a:lstStyle/>
        <a:p>
          <a:endParaRPr lang="en-US"/>
        </a:p>
      </dgm:t>
    </dgm:pt>
    <dgm:pt modelId="{07A4FF1D-73BA-436C-9674-6A7449AE79DE}" type="sibTrans" cxnId="{7644A520-C094-41F0-A0A1-373F03AF21E3}">
      <dgm:prSet/>
      <dgm:spPr/>
      <dgm:t>
        <a:bodyPr/>
        <a:lstStyle/>
        <a:p>
          <a:endParaRPr lang="en-US"/>
        </a:p>
      </dgm:t>
    </dgm:pt>
    <dgm:pt modelId="{05D335E5-395A-4444-B9B0-674410803147}">
      <dgm:prSet phldrT="[Text]" phldr="0"/>
      <dgm:spPr/>
      <dgm:t>
        <a:bodyPr/>
        <a:lstStyle/>
        <a:p>
          <a:r>
            <a:rPr lang="en-US"/>
            <a:t>Periodic rescreening and ongoing monitoring</a:t>
          </a:r>
          <a:endParaRPr lang="en-US" dirty="0"/>
        </a:p>
      </dgm:t>
    </dgm:pt>
    <dgm:pt modelId="{0481EF2E-AC48-4B7C-A8E5-4C60B2B0CF55}" type="parTrans" cxnId="{6FF2770D-859F-48C9-A306-5C62335D0ED7}">
      <dgm:prSet/>
      <dgm:spPr/>
      <dgm:t>
        <a:bodyPr/>
        <a:lstStyle/>
        <a:p>
          <a:endParaRPr lang="en-US"/>
        </a:p>
      </dgm:t>
    </dgm:pt>
    <dgm:pt modelId="{7310624B-8231-4424-BF7D-20878B93833E}" type="sibTrans" cxnId="{6FF2770D-859F-48C9-A306-5C62335D0ED7}">
      <dgm:prSet/>
      <dgm:spPr/>
      <dgm:t>
        <a:bodyPr/>
        <a:lstStyle/>
        <a:p>
          <a:endParaRPr lang="en-US"/>
        </a:p>
      </dgm:t>
    </dgm:pt>
    <dgm:pt modelId="{61DAA652-9A9B-4134-AD04-A629AEFB75DA}" type="pres">
      <dgm:prSet presAssocID="{12F5A3CB-CBC2-4A7E-92AC-BC368121F923}" presName="linearFlow" presStyleCnt="0">
        <dgm:presLayoutVars>
          <dgm:dir/>
          <dgm:animLvl val="lvl"/>
          <dgm:resizeHandles val="exact"/>
        </dgm:presLayoutVars>
      </dgm:prSet>
      <dgm:spPr/>
    </dgm:pt>
    <dgm:pt modelId="{473D4A86-B399-4791-8F6F-81C4C31F6DC4}" type="pres">
      <dgm:prSet presAssocID="{FC3B2580-1B73-42A5-811F-5E251B789F27}" presName="composite" presStyleCnt="0"/>
      <dgm:spPr/>
    </dgm:pt>
    <dgm:pt modelId="{18EEA1E1-0E49-4077-9CEA-4630C3A06272}" type="pres">
      <dgm:prSet presAssocID="{FC3B2580-1B73-42A5-811F-5E251B789F27}" presName="parTx" presStyleLbl="node1" presStyleIdx="0" presStyleCnt="4">
        <dgm:presLayoutVars>
          <dgm:chMax val="0"/>
          <dgm:chPref val="0"/>
          <dgm:bulletEnabled val="1"/>
        </dgm:presLayoutVars>
      </dgm:prSet>
      <dgm:spPr/>
    </dgm:pt>
    <dgm:pt modelId="{4F43B2AB-4979-4D53-A119-87BA5E3DBE9E}" type="pres">
      <dgm:prSet presAssocID="{FC3B2580-1B73-42A5-811F-5E251B789F27}" presName="parSh" presStyleLbl="node1" presStyleIdx="0" presStyleCnt="4"/>
      <dgm:spPr/>
    </dgm:pt>
    <dgm:pt modelId="{F92C5E25-4072-45FE-B39B-74EE6846AB60}" type="pres">
      <dgm:prSet presAssocID="{FC3B2580-1B73-42A5-811F-5E251B789F27}" presName="desTx" presStyleLbl="fgAcc1" presStyleIdx="0" presStyleCnt="4">
        <dgm:presLayoutVars>
          <dgm:bulletEnabled val="1"/>
        </dgm:presLayoutVars>
      </dgm:prSet>
      <dgm:spPr/>
    </dgm:pt>
    <dgm:pt modelId="{CBD3C301-19D5-49DB-BD87-FD70C23992D8}" type="pres">
      <dgm:prSet presAssocID="{2F3D7F8C-E7D2-43C8-B753-9E1980E3AE91}" presName="sibTrans" presStyleLbl="sibTrans2D1" presStyleIdx="0" presStyleCnt="3"/>
      <dgm:spPr/>
    </dgm:pt>
    <dgm:pt modelId="{03F591BE-6432-4439-8DF4-8E24AE1CFDD5}" type="pres">
      <dgm:prSet presAssocID="{2F3D7F8C-E7D2-43C8-B753-9E1980E3AE91}" presName="connTx" presStyleLbl="sibTrans2D1" presStyleIdx="0" presStyleCnt="3"/>
      <dgm:spPr/>
    </dgm:pt>
    <dgm:pt modelId="{2E6F7F99-4D20-4BA8-A014-45EF730E7860}" type="pres">
      <dgm:prSet presAssocID="{EC3D6F30-5827-49D8-8767-3ABF8C659D48}" presName="composite" presStyleCnt="0"/>
      <dgm:spPr/>
    </dgm:pt>
    <dgm:pt modelId="{8F1396F0-F381-4820-BAAB-5A85CE5C6219}" type="pres">
      <dgm:prSet presAssocID="{EC3D6F30-5827-49D8-8767-3ABF8C659D48}" presName="parTx" presStyleLbl="node1" presStyleIdx="0" presStyleCnt="4">
        <dgm:presLayoutVars>
          <dgm:chMax val="0"/>
          <dgm:chPref val="0"/>
          <dgm:bulletEnabled val="1"/>
        </dgm:presLayoutVars>
      </dgm:prSet>
      <dgm:spPr/>
    </dgm:pt>
    <dgm:pt modelId="{31B9D205-D6E4-492E-A7D2-652CB8CD10F5}" type="pres">
      <dgm:prSet presAssocID="{EC3D6F30-5827-49D8-8767-3ABF8C659D48}" presName="parSh" presStyleLbl="node1" presStyleIdx="1" presStyleCnt="4"/>
      <dgm:spPr/>
    </dgm:pt>
    <dgm:pt modelId="{7A852450-19FA-4D4A-87CB-116A961CE62E}" type="pres">
      <dgm:prSet presAssocID="{EC3D6F30-5827-49D8-8767-3ABF8C659D48}" presName="desTx" presStyleLbl="fgAcc1" presStyleIdx="1" presStyleCnt="4">
        <dgm:presLayoutVars>
          <dgm:bulletEnabled val="1"/>
        </dgm:presLayoutVars>
      </dgm:prSet>
      <dgm:spPr/>
    </dgm:pt>
    <dgm:pt modelId="{2355CB2C-1F67-480E-BCF3-48817CD69186}" type="pres">
      <dgm:prSet presAssocID="{E4F4508B-12AB-4DE9-91D4-119721F0F70E}" presName="sibTrans" presStyleLbl="sibTrans2D1" presStyleIdx="1" presStyleCnt="3"/>
      <dgm:spPr/>
    </dgm:pt>
    <dgm:pt modelId="{2B520BC7-EF46-4C58-87F3-AC290A9948E1}" type="pres">
      <dgm:prSet presAssocID="{E4F4508B-12AB-4DE9-91D4-119721F0F70E}" presName="connTx" presStyleLbl="sibTrans2D1" presStyleIdx="1" presStyleCnt="3"/>
      <dgm:spPr/>
    </dgm:pt>
    <dgm:pt modelId="{D51582BB-3CE3-451B-A910-588F4497E834}" type="pres">
      <dgm:prSet presAssocID="{C4C2F911-2332-4939-94B6-0018CB530301}" presName="composite" presStyleCnt="0"/>
      <dgm:spPr/>
    </dgm:pt>
    <dgm:pt modelId="{95C1B552-0303-4210-89EE-3B36B4678B16}" type="pres">
      <dgm:prSet presAssocID="{C4C2F911-2332-4939-94B6-0018CB530301}" presName="parTx" presStyleLbl="node1" presStyleIdx="1" presStyleCnt="4">
        <dgm:presLayoutVars>
          <dgm:chMax val="0"/>
          <dgm:chPref val="0"/>
          <dgm:bulletEnabled val="1"/>
        </dgm:presLayoutVars>
      </dgm:prSet>
      <dgm:spPr/>
    </dgm:pt>
    <dgm:pt modelId="{85ECDEB3-A4A1-4408-854F-0FBE279AAEDB}" type="pres">
      <dgm:prSet presAssocID="{C4C2F911-2332-4939-94B6-0018CB530301}" presName="parSh" presStyleLbl="node1" presStyleIdx="2" presStyleCnt="4"/>
      <dgm:spPr/>
    </dgm:pt>
    <dgm:pt modelId="{4CBC5072-317A-4B1A-82EA-23A23F11C2CA}" type="pres">
      <dgm:prSet presAssocID="{C4C2F911-2332-4939-94B6-0018CB530301}" presName="desTx" presStyleLbl="fgAcc1" presStyleIdx="2" presStyleCnt="4">
        <dgm:presLayoutVars>
          <dgm:bulletEnabled val="1"/>
        </dgm:presLayoutVars>
      </dgm:prSet>
      <dgm:spPr/>
    </dgm:pt>
    <dgm:pt modelId="{50D63731-0C82-437E-8E4A-448F4743DD80}" type="pres">
      <dgm:prSet presAssocID="{32A066C4-5EBC-4385-8AAB-6FD39A477AC5}" presName="sibTrans" presStyleLbl="sibTrans2D1" presStyleIdx="2" presStyleCnt="3"/>
      <dgm:spPr/>
    </dgm:pt>
    <dgm:pt modelId="{51F1763A-3FFF-41DB-AC70-26B202F64236}" type="pres">
      <dgm:prSet presAssocID="{32A066C4-5EBC-4385-8AAB-6FD39A477AC5}" presName="connTx" presStyleLbl="sibTrans2D1" presStyleIdx="2" presStyleCnt="3"/>
      <dgm:spPr/>
    </dgm:pt>
    <dgm:pt modelId="{DCEEB8DE-F553-4B0C-B1D6-D58FF1D708B9}" type="pres">
      <dgm:prSet presAssocID="{FC042E49-7339-4B2D-AAC4-984AD59AC8FF}" presName="composite" presStyleCnt="0"/>
      <dgm:spPr/>
    </dgm:pt>
    <dgm:pt modelId="{F19678A7-6560-44C0-9F34-E8317CCB6747}" type="pres">
      <dgm:prSet presAssocID="{FC042E49-7339-4B2D-AAC4-984AD59AC8FF}" presName="parTx" presStyleLbl="node1" presStyleIdx="2" presStyleCnt="4">
        <dgm:presLayoutVars>
          <dgm:chMax val="0"/>
          <dgm:chPref val="0"/>
          <dgm:bulletEnabled val="1"/>
        </dgm:presLayoutVars>
      </dgm:prSet>
      <dgm:spPr/>
    </dgm:pt>
    <dgm:pt modelId="{7F4931CF-556F-4041-AFF1-9B445C441811}" type="pres">
      <dgm:prSet presAssocID="{FC042E49-7339-4B2D-AAC4-984AD59AC8FF}" presName="parSh" presStyleLbl="node1" presStyleIdx="3" presStyleCnt="4"/>
      <dgm:spPr/>
    </dgm:pt>
    <dgm:pt modelId="{87C189EE-6DB0-44DE-91F4-9F009D4514FA}" type="pres">
      <dgm:prSet presAssocID="{FC042E49-7339-4B2D-AAC4-984AD59AC8FF}" presName="desTx" presStyleLbl="fgAcc1" presStyleIdx="3" presStyleCnt="4">
        <dgm:presLayoutVars>
          <dgm:bulletEnabled val="1"/>
        </dgm:presLayoutVars>
      </dgm:prSet>
      <dgm:spPr/>
    </dgm:pt>
  </dgm:ptLst>
  <dgm:cxnLst>
    <dgm:cxn modelId="{BB10D307-0128-41F0-99E8-4620147D166F}" srcId="{12F5A3CB-CBC2-4A7E-92AC-BC368121F923}" destId="{FC3B2580-1B73-42A5-811F-5E251B789F27}" srcOrd="0" destOrd="0" parTransId="{23D7DD89-9E2B-4268-88D9-3741E7DCE6FD}" sibTransId="{2F3D7F8C-E7D2-43C8-B753-9E1980E3AE91}"/>
    <dgm:cxn modelId="{7B582608-C45C-471B-8F73-56DDA6B621EF}" srcId="{12F5A3CB-CBC2-4A7E-92AC-BC368121F923}" destId="{FC042E49-7339-4B2D-AAC4-984AD59AC8FF}" srcOrd="3" destOrd="0" parTransId="{1CFE7B7C-7E1B-43CF-8DFA-F6FD1223C585}" sibTransId="{65589683-CC1A-4FAF-B3E7-540047DFE443}"/>
    <dgm:cxn modelId="{6FF2770D-859F-48C9-A306-5C62335D0ED7}" srcId="{EC3D6F30-5827-49D8-8767-3ABF8C659D48}" destId="{05D335E5-395A-4444-B9B0-674410803147}" srcOrd="0" destOrd="0" parTransId="{0481EF2E-AC48-4B7C-A8E5-4C60B2B0CF55}" sibTransId="{7310624B-8231-4424-BF7D-20878B93833E}"/>
    <dgm:cxn modelId="{9AAE5318-E366-434A-82E9-6E8AF2F73AFE}" type="presOf" srcId="{32A066C4-5EBC-4385-8AAB-6FD39A477AC5}" destId="{51F1763A-3FFF-41DB-AC70-26B202F64236}" srcOrd="1" destOrd="0" presId="urn:microsoft.com/office/officeart/2005/8/layout/process3"/>
    <dgm:cxn modelId="{7644A520-C094-41F0-A0A1-373F03AF21E3}" srcId="{C4C2F911-2332-4939-94B6-0018CB530301}" destId="{7C257529-1B0A-4C39-91BA-263BD6ABACA9}" srcOrd="0" destOrd="0" parTransId="{859C7679-102E-4CE6-A023-E3F6E54AF7D4}" sibTransId="{07A4FF1D-73BA-436C-9674-6A7449AE79DE}"/>
    <dgm:cxn modelId="{579F3F25-51BA-486B-8990-ABC762F395EB}" type="presOf" srcId="{FC3B2580-1B73-42A5-811F-5E251B789F27}" destId="{4F43B2AB-4979-4D53-A119-87BA5E3DBE9E}" srcOrd="1" destOrd="0" presId="urn:microsoft.com/office/officeart/2005/8/layout/process3"/>
    <dgm:cxn modelId="{B53AE72D-98E1-4F0F-B050-8E0D9366D3ED}" type="presOf" srcId="{2F3D7F8C-E7D2-43C8-B753-9E1980E3AE91}" destId="{03F591BE-6432-4439-8DF4-8E24AE1CFDD5}" srcOrd="1" destOrd="0" presId="urn:microsoft.com/office/officeart/2005/8/layout/process3"/>
    <dgm:cxn modelId="{E092552E-A5FA-465F-9589-0278AEA8A534}" type="presOf" srcId="{EC3D6F30-5827-49D8-8767-3ABF8C659D48}" destId="{31B9D205-D6E4-492E-A7D2-652CB8CD10F5}" srcOrd="1" destOrd="0" presId="urn:microsoft.com/office/officeart/2005/8/layout/process3"/>
    <dgm:cxn modelId="{39E65D32-2E87-42DD-9443-3074570AC291}" type="presOf" srcId="{05D335E5-395A-4444-B9B0-674410803147}" destId="{7A852450-19FA-4D4A-87CB-116A961CE62E}" srcOrd="0" destOrd="0" presId="urn:microsoft.com/office/officeart/2005/8/layout/process3"/>
    <dgm:cxn modelId="{12E18B3E-CCC3-4BA4-AB87-33200822A495}" type="presOf" srcId="{C4C2F911-2332-4939-94B6-0018CB530301}" destId="{85ECDEB3-A4A1-4408-854F-0FBE279AAEDB}" srcOrd="1" destOrd="0" presId="urn:microsoft.com/office/officeart/2005/8/layout/process3"/>
    <dgm:cxn modelId="{12E85940-ED59-4A49-BCD2-317EA2B741EE}" type="presOf" srcId="{EC3D6F30-5827-49D8-8767-3ABF8C659D48}" destId="{8F1396F0-F381-4820-BAAB-5A85CE5C6219}" srcOrd="0" destOrd="0" presId="urn:microsoft.com/office/officeart/2005/8/layout/process3"/>
    <dgm:cxn modelId="{0C5E0760-7A8B-443C-86E8-827F141A2C26}" type="presOf" srcId="{C4C2F911-2332-4939-94B6-0018CB530301}" destId="{95C1B552-0303-4210-89EE-3B36B4678B16}" srcOrd="0" destOrd="0" presId="urn:microsoft.com/office/officeart/2005/8/layout/process3"/>
    <dgm:cxn modelId="{421BB944-E2A4-4469-A0CA-C94D3BEC1824}" srcId="{FC042E49-7339-4B2D-AAC4-984AD59AC8FF}" destId="{00E98E1F-FDE6-47FB-BF19-3F30B8FE14C9}" srcOrd="0" destOrd="0" parTransId="{18EC05B4-526B-44F2-BC7D-45391B592131}" sibTransId="{F73F2282-4933-4370-95D0-DB0E19D5220B}"/>
    <dgm:cxn modelId="{6793216A-A8E4-4DB7-8764-C9AB5B72A1A8}" srcId="{12F5A3CB-CBC2-4A7E-92AC-BC368121F923}" destId="{C4C2F911-2332-4939-94B6-0018CB530301}" srcOrd="2" destOrd="0" parTransId="{770CA292-35E5-4A09-B948-F4E46D471994}" sibTransId="{32A066C4-5EBC-4385-8AAB-6FD39A477AC5}"/>
    <dgm:cxn modelId="{27777A56-B6D1-4E1A-AF30-1637E7A13EA6}" srcId="{12F5A3CB-CBC2-4A7E-92AC-BC368121F923}" destId="{EC3D6F30-5827-49D8-8767-3ABF8C659D48}" srcOrd="1" destOrd="0" parTransId="{5D10378D-630B-468A-AB26-4CEFB3E1E259}" sibTransId="{E4F4508B-12AB-4DE9-91D4-119721F0F70E}"/>
    <dgm:cxn modelId="{BA68B556-C76F-410A-A46B-C3F8A0096AA3}" type="presOf" srcId="{E4F4508B-12AB-4DE9-91D4-119721F0F70E}" destId="{2355CB2C-1F67-480E-BCF3-48817CD69186}" srcOrd="0" destOrd="0" presId="urn:microsoft.com/office/officeart/2005/8/layout/process3"/>
    <dgm:cxn modelId="{AA347C8E-4FF3-459D-BD0D-535411B9A892}" type="presOf" srcId="{12F5A3CB-CBC2-4A7E-92AC-BC368121F923}" destId="{61DAA652-9A9B-4134-AD04-A629AEFB75DA}" srcOrd="0" destOrd="0" presId="urn:microsoft.com/office/officeart/2005/8/layout/process3"/>
    <dgm:cxn modelId="{D88E86A5-9E14-474E-9928-0B49FB61C512}" type="presOf" srcId="{83C4DF52-22D8-4D47-88EE-C8F80BFBDB0B}" destId="{F92C5E25-4072-45FE-B39B-74EE6846AB60}" srcOrd="0" destOrd="0" presId="urn:microsoft.com/office/officeart/2005/8/layout/process3"/>
    <dgm:cxn modelId="{1759C4B9-4F87-49CD-98EE-47225DD86F2F}" type="presOf" srcId="{FC3B2580-1B73-42A5-811F-5E251B789F27}" destId="{18EEA1E1-0E49-4077-9CEA-4630C3A06272}" srcOrd="0" destOrd="0" presId="urn:microsoft.com/office/officeart/2005/8/layout/process3"/>
    <dgm:cxn modelId="{893819BA-09F5-4840-9B1B-21A29371A8E0}" type="presOf" srcId="{32A066C4-5EBC-4385-8AAB-6FD39A477AC5}" destId="{50D63731-0C82-437E-8E4A-448F4743DD80}" srcOrd="0" destOrd="0" presId="urn:microsoft.com/office/officeart/2005/8/layout/process3"/>
    <dgm:cxn modelId="{079460C1-B3B1-4CE7-A10F-8925E1DA535A}" type="presOf" srcId="{2F3D7F8C-E7D2-43C8-B753-9E1980E3AE91}" destId="{CBD3C301-19D5-49DB-BD87-FD70C23992D8}" srcOrd="0" destOrd="0" presId="urn:microsoft.com/office/officeart/2005/8/layout/process3"/>
    <dgm:cxn modelId="{DA6623C6-4E68-4666-A8C9-8580AE6A2F2A}" type="presOf" srcId="{FC042E49-7339-4B2D-AAC4-984AD59AC8FF}" destId="{F19678A7-6560-44C0-9F34-E8317CCB6747}" srcOrd="0" destOrd="0" presId="urn:microsoft.com/office/officeart/2005/8/layout/process3"/>
    <dgm:cxn modelId="{94BFC3D3-8661-47A7-85DC-D9C596FEC89E}" type="presOf" srcId="{FC042E49-7339-4B2D-AAC4-984AD59AC8FF}" destId="{7F4931CF-556F-4041-AFF1-9B445C441811}" srcOrd="1" destOrd="0" presId="urn:microsoft.com/office/officeart/2005/8/layout/process3"/>
    <dgm:cxn modelId="{8DC464EB-28A8-4FAA-B567-B00CCD75AD4B}" type="presOf" srcId="{E4F4508B-12AB-4DE9-91D4-119721F0F70E}" destId="{2B520BC7-EF46-4C58-87F3-AC290A9948E1}" srcOrd="1" destOrd="0" presId="urn:microsoft.com/office/officeart/2005/8/layout/process3"/>
    <dgm:cxn modelId="{093EFEF3-EEFE-4300-A4DD-6B504D4DC196}" type="presOf" srcId="{00E98E1F-FDE6-47FB-BF19-3F30B8FE14C9}" destId="{87C189EE-6DB0-44DE-91F4-9F009D4514FA}" srcOrd="0" destOrd="0" presId="urn:microsoft.com/office/officeart/2005/8/layout/process3"/>
    <dgm:cxn modelId="{273EE6F5-C70F-4D7A-AFE5-35A0B18E8BC7}" srcId="{FC3B2580-1B73-42A5-811F-5E251B789F27}" destId="{83C4DF52-22D8-4D47-88EE-C8F80BFBDB0B}" srcOrd="0" destOrd="0" parTransId="{56D502AF-3237-4990-A20E-F8BBCE7BD57C}" sibTransId="{80572A4D-F1A9-4916-951F-A700318A780F}"/>
    <dgm:cxn modelId="{58CD6BFB-320A-4581-B0DC-A0F8DB514D3C}" type="presOf" srcId="{7C257529-1B0A-4C39-91BA-263BD6ABACA9}" destId="{4CBC5072-317A-4B1A-82EA-23A23F11C2CA}" srcOrd="0" destOrd="0" presId="urn:microsoft.com/office/officeart/2005/8/layout/process3"/>
    <dgm:cxn modelId="{2811E5DC-A9B5-440F-A79B-F14FF9FA2445}" type="presParOf" srcId="{61DAA652-9A9B-4134-AD04-A629AEFB75DA}" destId="{473D4A86-B399-4791-8F6F-81C4C31F6DC4}" srcOrd="0" destOrd="0" presId="urn:microsoft.com/office/officeart/2005/8/layout/process3"/>
    <dgm:cxn modelId="{3936E63C-B520-4B5F-9D1B-7F6565C81775}" type="presParOf" srcId="{473D4A86-B399-4791-8F6F-81C4C31F6DC4}" destId="{18EEA1E1-0E49-4077-9CEA-4630C3A06272}" srcOrd="0" destOrd="0" presId="urn:microsoft.com/office/officeart/2005/8/layout/process3"/>
    <dgm:cxn modelId="{09089803-0BCF-4491-ADB6-4CF12E382A27}" type="presParOf" srcId="{473D4A86-B399-4791-8F6F-81C4C31F6DC4}" destId="{4F43B2AB-4979-4D53-A119-87BA5E3DBE9E}" srcOrd="1" destOrd="0" presId="urn:microsoft.com/office/officeart/2005/8/layout/process3"/>
    <dgm:cxn modelId="{00264974-A244-4C98-AB5B-6DCEA270F2AC}" type="presParOf" srcId="{473D4A86-B399-4791-8F6F-81C4C31F6DC4}" destId="{F92C5E25-4072-45FE-B39B-74EE6846AB60}" srcOrd="2" destOrd="0" presId="urn:microsoft.com/office/officeart/2005/8/layout/process3"/>
    <dgm:cxn modelId="{22557D04-A7E3-484D-864A-4F893A513137}" type="presParOf" srcId="{61DAA652-9A9B-4134-AD04-A629AEFB75DA}" destId="{CBD3C301-19D5-49DB-BD87-FD70C23992D8}" srcOrd="1" destOrd="0" presId="urn:microsoft.com/office/officeart/2005/8/layout/process3"/>
    <dgm:cxn modelId="{B5D5A49A-B762-498F-8200-569721AF4563}" type="presParOf" srcId="{CBD3C301-19D5-49DB-BD87-FD70C23992D8}" destId="{03F591BE-6432-4439-8DF4-8E24AE1CFDD5}" srcOrd="0" destOrd="0" presId="urn:microsoft.com/office/officeart/2005/8/layout/process3"/>
    <dgm:cxn modelId="{43DF51B3-0DDE-4093-838C-CD5D653CF139}" type="presParOf" srcId="{61DAA652-9A9B-4134-AD04-A629AEFB75DA}" destId="{2E6F7F99-4D20-4BA8-A014-45EF730E7860}" srcOrd="2" destOrd="0" presId="urn:microsoft.com/office/officeart/2005/8/layout/process3"/>
    <dgm:cxn modelId="{819D919B-FCC5-4D8C-A714-24CDC0D65FBE}" type="presParOf" srcId="{2E6F7F99-4D20-4BA8-A014-45EF730E7860}" destId="{8F1396F0-F381-4820-BAAB-5A85CE5C6219}" srcOrd="0" destOrd="0" presId="urn:microsoft.com/office/officeart/2005/8/layout/process3"/>
    <dgm:cxn modelId="{C6114C2A-A342-4BD1-B8BC-2CCAD7DC041B}" type="presParOf" srcId="{2E6F7F99-4D20-4BA8-A014-45EF730E7860}" destId="{31B9D205-D6E4-492E-A7D2-652CB8CD10F5}" srcOrd="1" destOrd="0" presId="urn:microsoft.com/office/officeart/2005/8/layout/process3"/>
    <dgm:cxn modelId="{4DF6B215-A852-4058-BAB1-6495256A992C}" type="presParOf" srcId="{2E6F7F99-4D20-4BA8-A014-45EF730E7860}" destId="{7A852450-19FA-4D4A-87CB-116A961CE62E}" srcOrd="2" destOrd="0" presId="urn:microsoft.com/office/officeart/2005/8/layout/process3"/>
    <dgm:cxn modelId="{B6A9BAF2-987A-4CC8-AF2A-54435C7E6C5A}" type="presParOf" srcId="{61DAA652-9A9B-4134-AD04-A629AEFB75DA}" destId="{2355CB2C-1F67-480E-BCF3-48817CD69186}" srcOrd="3" destOrd="0" presId="urn:microsoft.com/office/officeart/2005/8/layout/process3"/>
    <dgm:cxn modelId="{5BE055AE-969F-432C-AF29-2E907CA9EDF4}" type="presParOf" srcId="{2355CB2C-1F67-480E-BCF3-48817CD69186}" destId="{2B520BC7-EF46-4C58-87F3-AC290A9948E1}" srcOrd="0" destOrd="0" presId="urn:microsoft.com/office/officeart/2005/8/layout/process3"/>
    <dgm:cxn modelId="{9AC005B2-C8F8-41C6-B33F-A7B84616B7D8}" type="presParOf" srcId="{61DAA652-9A9B-4134-AD04-A629AEFB75DA}" destId="{D51582BB-3CE3-451B-A910-588F4497E834}" srcOrd="4" destOrd="0" presId="urn:microsoft.com/office/officeart/2005/8/layout/process3"/>
    <dgm:cxn modelId="{2B97EA71-BA6A-4BF0-ACBB-B2628E9E1A45}" type="presParOf" srcId="{D51582BB-3CE3-451B-A910-588F4497E834}" destId="{95C1B552-0303-4210-89EE-3B36B4678B16}" srcOrd="0" destOrd="0" presId="urn:microsoft.com/office/officeart/2005/8/layout/process3"/>
    <dgm:cxn modelId="{70128AA6-5DE2-481C-8D42-4BD7EC245715}" type="presParOf" srcId="{D51582BB-3CE3-451B-A910-588F4497E834}" destId="{85ECDEB3-A4A1-4408-854F-0FBE279AAEDB}" srcOrd="1" destOrd="0" presId="urn:microsoft.com/office/officeart/2005/8/layout/process3"/>
    <dgm:cxn modelId="{A70B1958-BC54-4623-8BBA-682C7CE6CA92}" type="presParOf" srcId="{D51582BB-3CE3-451B-A910-588F4497E834}" destId="{4CBC5072-317A-4B1A-82EA-23A23F11C2CA}" srcOrd="2" destOrd="0" presId="urn:microsoft.com/office/officeart/2005/8/layout/process3"/>
    <dgm:cxn modelId="{B351F443-838F-43F9-B9A8-52F224E1797C}" type="presParOf" srcId="{61DAA652-9A9B-4134-AD04-A629AEFB75DA}" destId="{50D63731-0C82-437E-8E4A-448F4743DD80}" srcOrd="5" destOrd="0" presId="urn:microsoft.com/office/officeart/2005/8/layout/process3"/>
    <dgm:cxn modelId="{3EB027C6-F448-4922-80EB-AACA683C78B1}" type="presParOf" srcId="{50D63731-0C82-437E-8E4A-448F4743DD80}" destId="{51F1763A-3FFF-41DB-AC70-26B202F64236}" srcOrd="0" destOrd="0" presId="urn:microsoft.com/office/officeart/2005/8/layout/process3"/>
    <dgm:cxn modelId="{BCAC2E52-4443-4075-BEE7-07E06B7C8623}" type="presParOf" srcId="{61DAA652-9A9B-4134-AD04-A629AEFB75DA}" destId="{DCEEB8DE-F553-4B0C-B1D6-D58FF1D708B9}" srcOrd="6" destOrd="0" presId="urn:microsoft.com/office/officeart/2005/8/layout/process3"/>
    <dgm:cxn modelId="{5C17DE3B-9183-4A3A-A81C-CC2A3870DD08}" type="presParOf" srcId="{DCEEB8DE-F553-4B0C-B1D6-D58FF1D708B9}" destId="{F19678A7-6560-44C0-9F34-E8317CCB6747}" srcOrd="0" destOrd="0" presId="urn:microsoft.com/office/officeart/2005/8/layout/process3"/>
    <dgm:cxn modelId="{5B50EA8C-4959-49DC-B118-3EE46291EA41}" type="presParOf" srcId="{DCEEB8DE-F553-4B0C-B1D6-D58FF1D708B9}" destId="{7F4931CF-556F-4041-AFF1-9B445C441811}" srcOrd="1" destOrd="0" presId="urn:microsoft.com/office/officeart/2005/8/layout/process3"/>
    <dgm:cxn modelId="{AB0CB58D-E02F-4C67-B264-3419A66EF013}" type="presParOf" srcId="{DCEEB8DE-F553-4B0C-B1D6-D58FF1D708B9}" destId="{87C189EE-6DB0-44DE-91F4-9F009D4514F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AB673-9225-43FA-B7B9-BB460D6BCF30}">
      <dsp:nvSpPr>
        <dsp:cNvPr id="0" name=""/>
        <dsp:cNvSpPr/>
      </dsp:nvSpPr>
      <dsp:spPr>
        <a:xfrm>
          <a:off x="4870225" y="3496183"/>
          <a:ext cx="2539874" cy="164526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None/>
          </a:pPr>
          <a:r>
            <a:rPr lang="en-US" sz="1100" b="0" i="0" kern="1200" dirty="0"/>
            <a:t>Cloud / SaaS Access &amp; Support</a:t>
          </a:r>
          <a:endParaRPr lang="en-US" sz="1100" kern="1200" dirty="0"/>
        </a:p>
        <a:p>
          <a:pPr marL="57150" lvl="1" indent="-57150" algn="l" defTabSz="488950">
            <a:lnSpc>
              <a:spcPct val="90000"/>
            </a:lnSpc>
            <a:spcBef>
              <a:spcPct val="0"/>
            </a:spcBef>
            <a:spcAft>
              <a:spcPct val="15000"/>
            </a:spcAft>
            <a:buNone/>
          </a:pPr>
          <a:r>
            <a:rPr lang="en-US" sz="1100" b="0" i="0" kern="1200" dirty="0"/>
            <a:t>API Integrations Enabling Prohibited Access</a:t>
          </a:r>
          <a:endParaRPr lang="en-US" sz="1100" kern="1200" dirty="0"/>
        </a:p>
      </dsp:txBody>
      <dsp:txXfrm>
        <a:off x="5668329" y="3943639"/>
        <a:ext cx="1705630" cy="1161665"/>
      </dsp:txXfrm>
    </dsp:sp>
    <dsp:sp modelId="{639FD557-E191-4758-84C2-D4968E30DA56}">
      <dsp:nvSpPr>
        <dsp:cNvPr id="0" name=""/>
        <dsp:cNvSpPr/>
      </dsp:nvSpPr>
      <dsp:spPr>
        <a:xfrm>
          <a:off x="552366" y="3496183"/>
          <a:ext cx="2539874" cy="164526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None/>
          </a:pPr>
          <a:r>
            <a:rPr lang="en-US" sz="1100" b="0" i="0" kern="1200" dirty="0"/>
            <a:t>Ignoring Red Flags / Inadequate Escalation</a:t>
          </a:r>
          <a:endParaRPr lang="en-US" sz="1100" kern="1200" dirty="0"/>
        </a:p>
        <a:p>
          <a:pPr marL="57150" lvl="1" indent="-57150" algn="l" defTabSz="488950">
            <a:lnSpc>
              <a:spcPct val="90000"/>
            </a:lnSpc>
            <a:spcBef>
              <a:spcPct val="0"/>
            </a:spcBef>
            <a:spcAft>
              <a:spcPct val="15000"/>
            </a:spcAft>
            <a:buNone/>
          </a:pPr>
          <a:r>
            <a:rPr lang="en-US" sz="1100" b="0" i="0" kern="1200" dirty="0"/>
            <a:t>Contractual Weaknesses</a:t>
          </a:r>
          <a:endParaRPr lang="en-US" sz="1100" kern="1200" dirty="0"/>
        </a:p>
        <a:p>
          <a:pPr marL="57150" lvl="1" indent="-57150" algn="l" defTabSz="488950">
            <a:lnSpc>
              <a:spcPct val="90000"/>
            </a:lnSpc>
            <a:spcBef>
              <a:spcPct val="0"/>
            </a:spcBef>
            <a:spcAft>
              <a:spcPct val="15000"/>
            </a:spcAft>
            <a:buNone/>
          </a:pPr>
          <a:r>
            <a:rPr lang="en-US" sz="1100" b="0" i="0" kern="1200" dirty="0"/>
            <a:t>Lack of Ongoing Monitoring</a:t>
          </a:r>
          <a:endParaRPr lang="en-US" sz="1100" kern="1200" dirty="0"/>
        </a:p>
      </dsp:txBody>
      <dsp:txXfrm>
        <a:off x="588507" y="3943639"/>
        <a:ext cx="1705630" cy="1161665"/>
      </dsp:txXfrm>
    </dsp:sp>
    <dsp:sp modelId="{E891525C-4C96-4C60-8D66-4E99B676AFB4}">
      <dsp:nvSpPr>
        <dsp:cNvPr id="0" name=""/>
        <dsp:cNvSpPr/>
      </dsp:nvSpPr>
      <dsp:spPr>
        <a:xfrm>
          <a:off x="4696371" y="0"/>
          <a:ext cx="2539874" cy="164526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None/>
          </a:pPr>
          <a:r>
            <a:rPr lang="en-US" sz="1100" b="0" i="0" kern="1200" dirty="0"/>
            <a:t>Facilitation / Indirect Dealing</a:t>
          </a:r>
          <a:endParaRPr lang="en-US" sz="1100" kern="1200" dirty="0"/>
        </a:p>
        <a:p>
          <a:pPr marL="57150" lvl="1" indent="-57150" algn="l" defTabSz="488950">
            <a:lnSpc>
              <a:spcPct val="90000"/>
            </a:lnSpc>
            <a:spcBef>
              <a:spcPct val="0"/>
            </a:spcBef>
            <a:spcAft>
              <a:spcPct val="15000"/>
            </a:spcAft>
            <a:buNone/>
          </a:pPr>
          <a:r>
            <a:rPr lang="en-US" sz="1100" b="0" i="0" kern="1200" dirty="0"/>
            <a:t>Non-Transparent Payment Chains</a:t>
          </a:r>
          <a:endParaRPr lang="en-US" sz="1100" kern="1200" dirty="0"/>
        </a:p>
        <a:p>
          <a:pPr marL="57150" lvl="1" indent="-57150" algn="l" defTabSz="488950">
            <a:lnSpc>
              <a:spcPct val="90000"/>
            </a:lnSpc>
            <a:spcBef>
              <a:spcPct val="0"/>
            </a:spcBef>
            <a:spcAft>
              <a:spcPct val="15000"/>
            </a:spcAft>
            <a:buNone/>
          </a:pPr>
          <a:r>
            <a:rPr lang="en-US" sz="1100" b="0" i="0" kern="1200" dirty="0"/>
            <a:t>Diversion to Sanctioned Jurisdictions</a:t>
          </a:r>
          <a:endParaRPr lang="en-US" sz="1100" kern="1200" dirty="0"/>
        </a:p>
      </dsp:txBody>
      <dsp:txXfrm>
        <a:off x="5494474" y="36141"/>
        <a:ext cx="1705630" cy="1161665"/>
      </dsp:txXfrm>
    </dsp:sp>
    <dsp:sp modelId="{FEC037E8-B1E2-462A-A5C4-580A7A2A626D}">
      <dsp:nvSpPr>
        <dsp:cNvPr id="0" name=""/>
        <dsp:cNvSpPr/>
      </dsp:nvSpPr>
      <dsp:spPr>
        <a:xfrm>
          <a:off x="552366" y="0"/>
          <a:ext cx="2539874" cy="164526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None/>
          </a:pPr>
          <a:r>
            <a:rPr lang="en-US" sz="1100" b="0" i="0" kern="1200" dirty="0"/>
            <a:t>Ownership or Control by Designated Parties</a:t>
          </a:r>
          <a:endParaRPr lang="en-US" sz="1100" kern="1200" dirty="0"/>
        </a:p>
        <a:p>
          <a:pPr marL="57150" lvl="1" indent="-57150" algn="l" defTabSz="488950">
            <a:lnSpc>
              <a:spcPct val="90000"/>
            </a:lnSpc>
            <a:spcBef>
              <a:spcPct val="0"/>
            </a:spcBef>
            <a:spcAft>
              <a:spcPct val="15000"/>
            </a:spcAft>
            <a:buNone/>
          </a:pPr>
          <a:r>
            <a:rPr lang="en-US" sz="1100" b="0" i="0" kern="1200" dirty="0"/>
            <a:t>Obscured / Layered Beneficial Ownership</a:t>
          </a:r>
          <a:endParaRPr lang="en-US" sz="1100" kern="1200" dirty="0"/>
        </a:p>
      </dsp:txBody>
      <dsp:txXfrm>
        <a:off x="588507" y="36141"/>
        <a:ext cx="1705630" cy="1161665"/>
      </dsp:txXfrm>
    </dsp:sp>
    <dsp:sp modelId="{0067F460-2E12-45AC-998F-4059A21E329E}">
      <dsp:nvSpPr>
        <dsp:cNvPr id="0" name=""/>
        <dsp:cNvSpPr/>
      </dsp:nvSpPr>
      <dsp:spPr>
        <a:xfrm>
          <a:off x="1616645" y="293062"/>
          <a:ext cx="2226246" cy="2226246"/>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Ownership &amp; Counterparty Risk</a:t>
          </a:r>
          <a:endParaRPr lang="en-US" sz="1800" kern="1200" dirty="0"/>
        </a:p>
      </dsp:txBody>
      <dsp:txXfrm>
        <a:off x="2268697" y="945114"/>
        <a:ext cx="1574194" cy="1574194"/>
      </dsp:txXfrm>
    </dsp:sp>
    <dsp:sp modelId="{61480EEC-FF30-4D39-BFE6-E31C87B8475D}">
      <dsp:nvSpPr>
        <dsp:cNvPr id="0" name=""/>
        <dsp:cNvSpPr/>
      </dsp:nvSpPr>
      <dsp:spPr>
        <a:xfrm rot="5400000">
          <a:off x="3945720" y="293062"/>
          <a:ext cx="2226246" cy="2226246"/>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Transaction Pathways</a:t>
          </a:r>
          <a:endParaRPr lang="en-US" sz="1800" kern="1200" dirty="0"/>
        </a:p>
      </dsp:txBody>
      <dsp:txXfrm rot="-5400000">
        <a:off x="3945720" y="945114"/>
        <a:ext cx="1574194" cy="1574194"/>
      </dsp:txXfrm>
    </dsp:sp>
    <dsp:sp modelId="{CD4497F3-18BF-40C9-BDC9-C642FC88343A}">
      <dsp:nvSpPr>
        <dsp:cNvPr id="0" name=""/>
        <dsp:cNvSpPr/>
      </dsp:nvSpPr>
      <dsp:spPr>
        <a:xfrm rot="10800000">
          <a:off x="3945720" y="2622137"/>
          <a:ext cx="2226246" cy="2226246"/>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Technology &amp; Service Enablement</a:t>
          </a:r>
          <a:endParaRPr lang="en-US" sz="1800" kern="1200" dirty="0"/>
        </a:p>
      </dsp:txBody>
      <dsp:txXfrm rot="10800000">
        <a:off x="3945720" y="2622137"/>
        <a:ext cx="1574194" cy="1574194"/>
      </dsp:txXfrm>
    </dsp:sp>
    <dsp:sp modelId="{309F8682-33D9-49F0-9170-45078D8E8387}">
      <dsp:nvSpPr>
        <dsp:cNvPr id="0" name=""/>
        <dsp:cNvSpPr/>
      </dsp:nvSpPr>
      <dsp:spPr>
        <a:xfrm rot="16200000">
          <a:off x="1616645" y="2622137"/>
          <a:ext cx="2226246" cy="2226246"/>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Governance &amp; Compliance Gaps</a:t>
          </a:r>
          <a:endParaRPr lang="en-US" sz="1800" kern="1200" dirty="0"/>
        </a:p>
      </dsp:txBody>
      <dsp:txXfrm rot="5400000">
        <a:off x="2268697" y="2622137"/>
        <a:ext cx="1574194" cy="1574194"/>
      </dsp:txXfrm>
    </dsp:sp>
    <dsp:sp modelId="{C1E73F8B-4BEF-471B-AC47-B55CE2ED603A}">
      <dsp:nvSpPr>
        <dsp:cNvPr id="0" name=""/>
        <dsp:cNvSpPr/>
      </dsp:nvSpPr>
      <dsp:spPr>
        <a:xfrm rot="19790846">
          <a:off x="3872614" y="2420497"/>
          <a:ext cx="43382" cy="43378"/>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E5FAD-A6CF-47B5-9BC6-1DC8B60D2F58}">
      <dsp:nvSpPr>
        <dsp:cNvPr id="0" name=""/>
        <dsp:cNvSpPr/>
      </dsp:nvSpPr>
      <dsp:spPr>
        <a:xfrm rot="10800000" flipV="1">
          <a:off x="3849436" y="2677569"/>
          <a:ext cx="89739" cy="43378"/>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FC226-8BEF-42F8-B5D4-CD9C609AE43F}">
      <dsp:nvSpPr>
        <dsp:cNvPr id="0" name=""/>
        <dsp:cNvSpPr/>
      </dsp:nvSpPr>
      <dsp:spPr>
        <a:xfrm>
          <a:off x="2449409" y="1678392"/>
          <a:ext cx="2628615" cy="262838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Third Party Misconduct</a:t>
          </a:r>
        </a:p>
      </dsp:txBody>
      <dsp:txXfrm>
        <a:off x="2834361" y="2063309"/>
        <a:ext cx="1858711" cy="1858547"/>
      </dsp:txXfrm>
    </dsp:sp>
    <dsp:sp modelId="{5CDF2B8E-9F40-464B-BFEC-B1D2F06B09B6}">
      <dsp:nvSpPr>
        <dsp:cNvPr id="0" name=""/>
        <dsp:cNvSpPr/>
      </dsp:nvSpPr>
      <dsp:spPr>
        <a:xfrm>
          <a:off x="1165563" y="241080"/>
          <a:ext cx="5298135" cy="5522782"/>
        </a:xfrm>
        <a:prstGeom prst="blockArc">
          <a:avLst>
            <a:gd name="adj1" fmla="val 16509444"/>
            <a:gd name="adj2" fmla="val 5088054"/>
            <a:gd name="adj3" fmla="val 5240"/>
          </a:avLst>
        </a:prstGeom>
        <a:solidFill>
          <a:schemeClr val="accent4">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B12EC-7C3C-44F6-B0B0-E13ABA8E8998}">
      <dsp:nvSpPr>
        <dsp:cNvPr id="0" name=""/>
        <dsp:cNvSpPr/>
      </dsp:nvSpPr>
      <dsp:spPr>
        <a:xfrm>
          <a:off x="4374179" y="0"/>
          <a:ext cx="1408462" cy="1408168"/>
        </a:xfrm>
        <a:prstGeom prst="ellipse">
          <a:avLst/>
        </a:prstGeom>
        <a:blipFill dpi="0" rotWithShape="1">
          <a:blip xmlns:r="http://schemas.openxmlformats.org/officeDocument/2006/relationships">
            <a:duotone>
              <a:prstClr val="black"/>
              <a:schemeClr val="accent2">
                <a:tint val="45000"/>
                <a:satMod val="400000"/>
              </a:schemeClr>
            </a:duotone>
            <a:extLst>
              <a:ext uri="{96DAC541-7B7A-43D3-8B79-37D633B846F1}">
                <asvg:svgBlip xmlns:asvg="http://schemas.microsoft.com/office/drawing/2016/SVG/main" r:embed="rId1"/>
              </a:ext>
            </a:extLst>
          </a:blip>
          <a:srcRect/>
          <a:stretch>
            <a:fillRect/>
          </a:stretch>
        </a:blipFill>
        <a:ln w="1270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CE6D8619-ADDC-4FE3-8E66-84DA12F6193B}">
      <dsp:nvSpPr>
        <dsp:cNvPr id="0" name=""/>
        <dsp:cNvSpPr/>
      </dsp:nvSpPr>
      <dsp:spPr>
        <a:xfrm>
          <a:off x="5889917" y="18014"/>
          <a:ext cx="1885410" cy="136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a:t>Media Coverage</a:t>
          </a:r>
        </a:p>
      </dsp:txBody>
      <dsp:txXfrm>
        <a:off x="5889917" y="18014"/>
        <a:ext cx="1885410" cy="1363131"/>
      </dsp:txXfrm>
    </dsp:sp>
    <dsp:sp modelId="{41C500A4-BC85-4353-8744-7564A80C39F7}">
      <dsp:nvSpPr>
        <dsp:cNvPr id="0" name=""/>
        <dsp:cNvSpPr/>
      </dsp:nvSpPr>
      <dsp:spPr>
        <a:xfrm>
          <a:off x="5414512" y="1311488"/>
          <a:ext cx="1408462" cy="1408168"/>
        </a:xfrm>
        <a:prstGeom prst="ellipse">
          <a:avLst/>
        </a:prstGeom>
        <a:blipFill>
          <a:blip xmlns:r="http://schemas.openxmlformats.org/officeDocument/2006/relationships">
            <a:duotone>
              <a:prstClr val="black"/>
              <a:schemeClr val="accent2">
                <a:tint val="45000"/>
                <a:satMod val="400000"/>
              </a:schemeClr>
            </a:duotone>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174677-5260-40A4-9A24-6BA37C2D0E38}">
      <dsp:nvSpPr>
        <dsp:cNvPr id="0" name=""/>
        <dsp:cNvSpPr/>
      </dsp:nvSpPr>
      <dsp:spPr>
        <a:xfrm>
          <a:off x="6926391" y="1336108"/>
          <a:ext cx="1885410" cy="136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a:t>Brand Damage</a:t>
          </a:r>
        </a:p>
      </dsp:txBody>
      <dsp:txXfrm>
        <a:off x="6926391" y="1336108"/>
        <a:ext cx="1885410" cy="1363131"/>
      </dsp:txXfrm>
    </dsp:sp>
    <dsp:sp modelId="{7FAFC68E-668D-43B4-BCEF-D915124261D0}">
      <dsp:nvSpPr>
        <dsp:cNvPr id="0" name=""/>
        <dsp:cNvSpPr/>
      </dsp:nvSpPr>
      <dsp:spPr>
        <a:xfrm>
          <a:off x="5409110" y="3239688"/>
          <a:ext cx="1408462" cy="1408168"/>
        </a:xfrm>
        <a:prstGeom prst="ellipse">
          <a:avLst/>
        </a:prstGeom>
        <a:blipFill>
          <a:blip xmlns:r="http://schemas.openxmlformats.org/officeDocument/2006/relationships">
            <a:duotone>
              <a:prstClr val="black"/>
              <a:schemeClr val="accent2">
                <a:tint val="45000"/>
                <a:satMod val="400000"/>
              </a:schemeClr>
            </a:duotone>
            <a:alphaModFix/>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AA1F17-1AEA-4516-9F82-851B51BD6D0D}">
      <dsp:nvSpPr>
        <dsp:cNvPr id="0" name=""/>
        <dsp:cNvSpPr/>
      </dsp:nvSpPr>
      <dsp:spPr>
        <a:xfrm>
          <a:off x="6926391" y="3262507"/>
          <a:ext cx="1885410" cy="136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a:t>Investor Pressure</a:t>
          </a:r>
        </a:p>
      </dsp:txBody>
      <dsp:txXfrm>
        <a:off x="6926391" y="3262507"/>
        <a:ext cx="1885410" cy="1363131"/>
      </dsp:txXfrm>
    </dsp:sp>
    <dsp:sp modelId="{AE43A60C-8D91-4B87-8AC0-80BB2DABB821}">
      <dsp:nvSpPr>
        <dsp:cNvPr id="0" name=""/>
        <dsp:cNvSpPr/>
      </dsp:nvSpPr>
      <dsp:spPr>
        <a:xfrm>
          <a:off x="4374179" y="4596814"/>
          <a:ext cx="1408462" cy="1408168"/>
        </a:xfrm>
        <a:prstGeom prst="ellipse">
          <a:avLst/>
        </a:prstGeom>
        <a:blipFill>
          <a:blip xmlns:r="http://schemas.openxmlformats.org/officeDocument/2006/relationships">
            <a:duotone>
              <a:prstClr val="black"/>
              <a:schemeClr val="accent2">
                <a:tint val="45000"/>
                <a:satMod val="400000"/>
              </a:schemeClr>
            </a:duotone>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388D5-2B0D-4E9E-8207-6ADE02236A1B}">
      <dsp:nvSpPr>
        <dsp:cNvPr id="0" name=""/>
        <dsp:cNvSpPr/>
      </dsp:nvSpPr>
      <dsp:spPr>
        <a:xfrm>
          <a:off x="5889917" y="4625638"/>
          <a:ext cx="1885410" cy="136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a:t>Commercial Loss</a:t>
          </a:r>
        </a:p>
      </dsp:txBody>
      <dsp:txXfrm>
        <a:off x="5889917" y="4625638"/>
        <a:ext cx="1885410" cy="1363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E6B77-C4DB-47E2-AA9A-122DD276227D}">
      <dsp:nvSpPr>
        <dsp:cNvPr id="0" name=""/>
        <dsp:cNvSpPr/>
      </dsp:nvSpPr>
      <dsp:spPr>
        <a:xfrm>
          <a:off x="-6126981" y="-937410"/>
          <a:ext cx="7293488" cy="7293488"/>
        </a:xfrm>
        <a:prstGeom prst="blockArc">
          <a:avLst>
            <a:gd name="adj1" fmla="val 18900000"/>
            <a:gd name="adj2" fmla="val 2700000"/>
            <a:gd name="adj3" fmla="val 296"/>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EF6F12-B668-41AD-8FB8-E9485606E9CA}">
      <dsp:nvSpPr>
        <dsp:cNvPr id="0" name=""/>
        <dsp:cNvSpPr/>
      </dsp:nvSpPr>
      <dsp:spPr>
        <a:xfrm>
          <a:off x="509717" y="338558"/>
          <a:ext cx="7541700"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Commercial Understanding</a:t>
          </a:r>
        </a:p>
        <a:p>
          <a:pPr marL="57150" lvl="1" indent="-57150" algn="l" defTabSz="488950">
            <a:lnSpc>
              <a:spcPct val="90000"/>
            </a:lnSpc>
            <a:spcBef>
              <a:spcPct val="0"/>
            </a:spcBef>
            <a:spcAft>
              <a:spcPct val="15000"/>
            </a:spcAft>
            <a:buChar char="•"/>
          </a:pPr>
          <a:r>
            <a:rPr lang="en-US" sz="1100" kern="1200" dirty="0"/>
            <a:t>Understand the business from a commercial perspective and identify the appropriate level of scrutiny and resources</a:t>
          </a:r>
        </a:p>
      </dsp:txBody>
      <dsp:txXfrm>
        <a:off x="509717" y="338558"/>
        <a:ext cx="7541700" cy="677550"/>
      </dsp:txXfrm>
    </dsp:sp>
    <dsp:sp modelId="{C628A09F-4613-4FCE-AB07-74E7715C7DCB}">
      <dsp:nvSpPr>
        <dsp:cNvPr id="0" name=""/>
        <dsp:cNvSpPr/>
      </dsp:nvSpPr>
      <dsp:spPr>
        <a:xfrm>
          <a:off x="86248" y="253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FAADDD-76FE-4603-8DE8-D2A7FD38D93D}">
      <dsp:nvSpPr>
        <dsp:cNvPr id="0" name=""/>
        <dsp:cNvSpPr/>
      </dsp:nvSpPr>
      <dsp:spPr>
        <a:xfrm>
          <a:off x="995230" y="1354558"/>
          <a:ext cx="7056187"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Risk Identification</a:t>
          </a:r>
        </a:p>
        <a:p>
          <a:pPr marL="57150" lvl="1" indent="-57150" algn="l" defTabSz="488950">
            <a:lnSpc>
              <a:spcPct val="90000"/>
            </a:lnSpc>
            <a:spcBef>
              <a:spcPct val="0"/>
            </a:spcBef>
            <a:spcAft>
              <a:spcPct val="15000"/>
            </a:spcAft>
            <a:buChar char="•"/>
          </a:pPr>
          <a:r>
            <a:rPr lang="en-US" sz="1100" kern="1200" dirty="0"/>
            <a:t>Identify and assess risk factors across the organization</a:t>
          </a:r>
        </a:p>
      </dsp:txBody>
      <dsp:txXfrm>
        <a:off x="995230" y="1354558"/>
        <a:ext cx="7056187" cy="677550"/>
      </dsp:txXfrm>
    </dsp:sp>
    <dsp:sp modelId="{A6815636-D62C-4FB6-9ECB-2EB568B06CC4}">
      <dsp:nvSpPr>
        <dsp:cNvPr id="0" name=""/>
        <dsp:cNvSpPr/>
      </dsp:nvSpPr>
      <dsp:spPr>
        <a:xfrm>
          <a:off x="571761" y="1269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6041D4-0597-4E54-85F4-6B65FBC6D6C2}">
      <dsp:nvSpPr>
        <dsp:cNvPr id="0" name=""/>
        <dsp:cNvSpPr/>
      </dsp:nvSpPr>
      <dsp:spPr>
        <a:xfrm>
          <a:off x="1144243" y="2370558"/>
          <a:ext cx="6907174"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Risk Profiling</a:t>
          </a:r>
        </a:p>
        <a:p>
          <a:pPr marL="57150" lvl="1" indent="-57150" algn="l" defTabSz="488950">
            <a:lnSpc>
              <a:spcPct val="90000"/>
            </a:lnSpc>
            <a:spcBef>
              <a:spcPct val="0"/>
            </a:spcBef>
            <a:spcAft>
              <a:spcPct val="15000"/>
            </a:spcAft>
            <a:buChar char="•"/>
          </a:pPr>
          <a:r>
            <a:rPr lang="en-US" sz="1100" kern="1200" dirty="0"/>
            <a:t>Define the entity’s specific risk profile and mitigating factors</a:t>
          </a:r>
        </a:p>
        <a:p>
          <a:pPr marL="57150" lvl="1" indent="-57150" algn="l" defTabSz="488950">
            <a:lnSpc>
              <a:spcPct val="90000"/>
            </a:lnSpc>
            <a:spcBef>
              <a:spcPct val="0"/>
            </a:spcBef>
            <a:spcAft>
              <a:spcPct val="15000"/>
            </a:spcAft>
            <a:buChar char="•"/>
          </a:pPr>
          <a:endParaRPr lang="en-US" sz="1100" kern="1200" dirty="0"/>
        </a:p>
      </dsp:txBody>
      <dsp:txXfrm>
        <a:off x="1144243" y="2370558"/>
        <a:ext cx="6907174" cy="677550"/>
      </dsp:txXfrm>
    </dsp:sp>
    <dsp:sp modelId="{B9278EE9-D6D0-407F-BA85-AFFF4C42A0E7}">
      <dsp:nvSpPr>
        <dsp:cNvPr id="0" name=""/>
        <dsp:cNvSpPr/>
      </dsp:nvSpPr>
      <dsp:spPr>
        <a:xfrm>
          <a:off x="720774" y="2285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93D3C-1939-4936-9E3B-EA9F0B5A72D5}">
      <dsp:nvSpPr>
        <dsp:cNvPr id="0" name=""/>
        <dsp:cNvSpPr/>
      </dsp:nvSpPr>
      <dsp:spPr>
        <a:xfrm>
          <a:off x="995230" y="3386558"/>
          <a:ext cx="7056187"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Control Identification</a:t>
          </a:r>
        </a:p>
        <a:p>
          <a:pPr marL="57150" lvl="1" indent="-57150" algn="l" defTabSz="488950">
            <a:lnSpc>
              <a:spcPct val="90000"/>
            </a:lnSpc>
            <a:spcBef>
              <a:spcPct val="0"/>
            </a:spcBef>
            <a:spcAft>
              <a:spcPct val="15000"/>
            </a:spcAft>
            <a:buChar char="•"/>
          </a:pPr>
          <a:r>
            <a:rPr lang="en-US" sz="1100" kern="1200" dirty="0"/>
            <a:t>Identify and implement appropriate controls to mitigate risk that are feasible and appropriate to the entity’s operations</a:t>
          </a:r>
        </a:p>
      </dsp:txBody>
      <dsp:txXfrm>
        <a:off x="995230" y="3386558"/>
        <a:ext cx="7056187" cy="677550"/>
      </dsp:txXfrm>
    </dsp:sp>
    <dsp:sp modelId="{B0DE29AA-A809-4AE0-A42E-5F3F08B0F0C5}">
      <dsp:nvSpPr>
        <dsp:cNvPr id="0" name=""/>
        <dsp:cNvSpPr/>
      </dsp:nvSpPr>
      <dsp:spPr>
        <a:xfrm>
          <a:off x="571761" y="3301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5278D-4A7E-46F7-9A33-F74C78C05EB1}">
      <dsp:nvSpPr>
        <dsp:cNvPr id="0" name=""/>
        <dsp:cNvSpPr/>
      </dsp:nvSpPr>
      <dsp:spPr>
        <a:xfrm>
          <a:off x="509717" y="4402558"/>
          <a:ext cx="7541700"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Periodic Review</a:t>
          </a:r>
        </a:p>
        <a:p>
          <a:pPr marL="57150" lvl="1" indent="-57150" algn="l" defTabSz="488950">
            <a:lnSpc>
              <a:spcPct val="90000"/>
            </a:lnSpc>
            <a:spcBef>
              <a:spcPct val="0"/>
            </a:spcBef>
            <a:spcAft>
              <a:spcPct val="15000"/>
            </a:spcAft>
            <a:buChar char="•"/>
          </a:pPr>
          <a:r>
            <a:rPr lang="en-US" sz="1100" kern="1200" dirty="0"/>
            <a:t>Re-asses after operational or other changes that could impact the risk profile </a:t>
          </a:r>
        </a:p>
      </dsp:txBody>
      <dsp:txXfrm>
        <a:off x="509717" y="4402558"/>
        <a:ext cx="7541700" cy="677550"/>
      </dsp:txXfrm>
    </dsp:sp>
    <dsp:sp modelId="{4F6E8E2D-BD7F-461C-BCB9-44607872F922}">
      <dsp:nvSpPr>
        <dsp:cNvPr id="0" name=""/>
        <dsp:cNvSpPr/>
      </dsp:nvSpPr>
      <dsp:spPr>
        <a:xfrm>
          <a:off x="86248" y="4317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57DA8-68AE-45E8-8F86-9271C55A44DD}">
      <dsp:nvSpPr>
        <dsp:cNvPr id="0" name=""/>
        <dsp:cNvSpPr/>
      </dsp:nvSpPr>
      <dsp:spPr>
        <a:xfrm rot="10800000">
          <a:off x="2368518" y="4349"/>
          <a:ext cx="8833993" cy="573659"/>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96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Background &amp; History</a:t>
          </a:r>
        </a:p>
      </dsp:txBody>
      <dsp:txXfrm rot="10800000">
        <a:off x="2511933" y="4349"/>
        <a:ext cx="8690578" cy="573659"/>
      </dsp:txXfrm>
    </dsp:sp>
    <dsp:sp modelId="{2B26AE2D-A0B3-49F9-8414-E425BAE4367E}">
      <dsp:nvSpPr>
        <dsp:cNvPr id="0" name=""/>
        <dsp:cNvSpPr/>
      </dsp:nvSpPr>
      <dsp:spPr>
        <a:xfrm>
          <a:off x="2081688" y="4349"/>
          <a:ext cx="573659" cy="573659"/>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F202B-6829-4D26-B93D-CA7B60FAE6F7}">
      <dsp:nvSpPr>
        <dsp:cNvPr id="0" name=""/>
        <dsp:cNvSpPr/>
      </dsp:nvSpPr>
      <dsp:spPr>
        <a:xfrm rot="10800000">
          <a:off x="2368518" y="738787"/>
          <a:ext cx="8833993" cy="573659"/>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96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Screening</a:t>
          </a:r>
          <a:endParaRPr lang="en-US" sz="2600" kern="1200" dirty="0"/>
        </a:p>
      </dsp:txBody>
      <dsp:txXfrm rot="10800000">
        <a:off x="2511933" y="738787"/>
        <a:ext cx="8690578" cy="573659"/>
      </dsp:txXfrm>
    </dsp:sp>
    <dsp:sp modelId="{4A24F009-7795-456F-A7EE-4EC70F3E60FB}">
      <dsp:nvSpPr>
        <dsp:cNvPr id="0" name=""/>
        <dsp:cNvSpPr/>
      </dsp:nvSpPr>
      <dsp:spPr>
        <a:xfrm>
          <a:off x="2081688" y="738787"/>
          <a:ext cx="573659" cy="573659"/>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E9667C-DAD0-427D-8147-263EDAFB274F}">
      <dsp:nvSpPr>
        <dsp:cNvPr id="0" name=""/>
        <dsp:cNvSpPr/>
      </dsp:nvSpPr>
      <dsp:spPr>
        <a:xfrm rot="10800000">
          <a:off x="2368518" y="1473224"/>
          <a:ext cx="8833993" cy="573659"/>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96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Questionaries</a:t>
          </a:r>
        </a:p>
      </dsp:txBody>
      <dsp:txXfrm rot="10800000">
        <a:off x="2511933" y="1473224"/>
        <a:ext cx="8690578" cy="573659"/>
      </dsp:txXfrm>
    </dsp:sp>
    <dsp:sp modelId="{EB9F1F16-FB1C-40EB-971E-4A18BADF6B9D}">
      <dsp:nvSpPr>
        <dsp:cNvPr id="0" name=""/>
        <dsp:cNvSpPr/>
      </dsp:nvSpPr>
      <dsp:spPr>
        <a:xfrm>
          <a:off x="2081688" y="1473224"/>
          <a:ext cx="573659" cy="573659"/>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1C043B-2B2D-4A94-B644-6468902ACCE2}">
      <dsp:nvSpPr>
        <dsp:cNvPr id="0" name=""/>
        <dsp:cNvSpPr/>
      </dsp:nvSpPr>
      <dsp:spPr>
        <a:xfrm rot="10800000">
          <a:off x="2368518" y="2207661"/>
          <a:ext cx="8833993" cy="573659"/>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96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Vetting &amp; Approvals</a:t>
          </a:r>
        </a:p>
      </dsp:txBody>
      <dsp:txXfrm rot="10800000">
        <a:off x="2511933" y="2207661"/>
        <a:ext cx="8690578" cy="573659"/>
      </dsp:txXfrm>
    </dsp:sp>
    <dsp:sp modelId="{F50E2455-D40C-4D9C-8EDF-E5A466397F05}">
      <dsp:nvSpPr>
        <dsp:cNvPr id="0" name=""/>
        <dsp:cNvSpPr/>
      </dsp:nvSpPr>
      <dsp:spPr>
        <a:xfrm>
          <a:off x="2081688" y="2207661"/>
          <a:ext cx="573659" cy="573659"/>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CE875D-665D-4EBC-A460-06F37B5C33B8}">
      <dsp:nvSpPr>
        <dsp:cNvPr id="0" name=""/>
        <dsp:cNvSpPr/>
      </dsp:nvSpPr>
      <dsp:spPr>
        <a:xfrm rot="10800000">
          <a:off x="2368518" y="2942099"/>
          <a:ext cx="8833993" cy="573659"/>
        </a:xfrm>
        <a:prstGeom prst="homePlat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96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Transactional Documentation/ Certifications</a:t>
          </a:r>
        </a:p>
      </dsp:txBody>
      <dsp:txXfrm rot="10800000">
        <a:off x="2511933" y="2942099"/>
        <a:ext cx="8690578" cy="573659"/>
      </dsp:txXfrm>
    </dsp:sp>
    <dsp:sp modelId="{E3B03C90-F40E-4A14-A178-492EB3D09D77}">
      <dsp:nvSpPr>
        <dsp:cNvPr id="0" name=""/>
        <dsp:cNvSpPr/>
      </dsp:nvSpPr>
      <dsp:spPr>
        <a:xfrm>
          <a:off x="2081688" y="2942099"/>
          <a:ext cx="573659" cy="573659"/>
        </a:xfrm>
        <a:prstGeom prst="ellipse">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2B3CA-91E7-4FF4-9453-30ACA6334A40}">
      <dsp:nvSpPr>
        <dsp:cNvPr id="0" name=""/>
        <dsp:cNvSpPr/>
      </dsp:nvSpPr>
      <dsp:spPr>
        <a:xfrm rot="10800000">
          <a:off x="2368518" y="3676536"/>
          <a:ext cx="8833993" cy="573659"/>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96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Training</a:t>
          </a:r>
          <a:endParaRPr lang="en-US" sz="2600" kern="1200" dirty="0"/>
        </a:p>
      </dsp:txBody>
      <dsp:txXfrm rot="10800000">
        <a:off x="2511933" y="3676536"/>
        <a:ext cx="8690578" cy="573659"/>
      </dsp:txXfrm>
    </dsp:sp>
    <dsp:sp modelId="{782C6147-B1CE-4325-B1C2-6051724A76EF}">
      <dsp:nvSpPr>
        <dsp:cNvPr id="0" name=""/>
        <dsp:cNvSpPr/>
      </dsp:nvSpPr>
      <dsp:spPr>
        <a:xfrm>
          <a:off x="2081688" y="3676536"/>
          <a:ext cx="573659" cy="573659"/>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12E688-5218-4473-83F4-1E930EFD1BCD}">
      <dsp:nvSpPr>
        <dsp:cNvPr id="0" name=""/>
        <dsp:cNvSpPr/>
      </dsp:nvSpPr>
      <dsp:spPr>
        <a:xfrm rot="10800000">
          <a:off x="2368518" y="4410973"/>
          <a:ext cx="8833993" cy="573659"/>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96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Ongoing Monitoring</a:t>
          </a:r>
          <a:endParaRPr lang="en-US" sz="2600" kern="1200" dirty="0"/>
        </a:p>
      </dsp:txBody>
      <dsp:txXfrm rot="10800000">
        <a:off x="2511933" y="4410973"/>
        <a:ext cx="8690578" cy="573659"/>
      </dsp:txXfrm>
    </dsp:sp>
    <dsp:sp modelId="{235555B5-4466-458B-96DB-760CAF6BA93C}">
      <dsp:nvSpPr>
        <dsp:cNvPr id="0" name=""/>
        <dsp:cNvSpPr/>
      </dsp:nvSpPr>
      <dsp:spPr>
        <a:xfrm>
          <a:off x="2081688" y="4410973"/>
          <a:ext cx="573659" cy="573659"/>
        </a:xfrm>
        <a:prstGeom prst="ellipse">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3B2AB-4979-4D53-A119-87BA5E3DBE9E}">
      <dsp:nvSpPr>
        <dsp:cNvPr id="0" name=""/>
        <dsp:cNvSpPr/>
      </dsp:nvSpPr>
      <dsp:spPr>
        <a:xfrm>
          <a:off x="1361" y="1849016"/>
          <a:ext cx="1710386" cy="7775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Onboarding</a:t>
          </a:r>
        </a:p>
      </dsp:txBody>
      <dsp:txXfrm>
        <a:off x="1361" y="1849016"/>
        <a:ext cx="1710386" cy="518400"/>
      </dsp:txXfrm>
    </dsp:sp>
    <dsp:sp modelId="{F92C5E25-4072-45FE-B39B-74EE6846AB60}">
      <dsp:nvSpPr>
        <dsp:cNvPr id="0" name=""/>
        <dsp:cNvSpPr/>
      </dsp:nvSpPr>
      <dsp:spPr>
        <a:xfrm>
          <a:off x="351681" y="2367416"/>
          <a:ext cx="1710386" cy="18711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Initial screening and diligence</a:t>
          </a:r>
        </a:p>
      </dsp:txBody>
      <dsp:txXfrm>
        <a:off x="401776" y="2417511"/>
        <a:ext cx="1610196" cy="1770910"/>
      </dsp:txXfrm>
    </dsp:sp>
    <dsp:sp modelId="{CBD3C301-19D5-49DB-BD87-FD70C23992D8}">
      <dsp:nvSpPr>
        <dsp:cNvPr id="0" name=""/>
        <dsp:cNvSpPr/>
      </dsp:nvSpPr>
      <dsp:spPr>
        <a:xfrm>
          <a:off x="1971036" y="1895298"/>
          <a:ext cx="549691" cy="425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71036" y="1980465"/>
        <a:ext cx="421940" cy="255502"/>
      </dsp:txXfrm>
    </dsp:sp>
    <dsp:sp modelId="{31B9D205-D6E4-492E-A7D2-652CB8CD10F5}">
      <dsp:nvSpPr>
        <dsp:cNvPr id="0" name=""/>
        <dsp:cNvSpPr/>
      </dsp:nvSpPr>
      <dsp:spPr>
        <a:xfrm>
          <a:off x="2748901" y="1849016"/>
          <a:ext cx="1710386" cy="7775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Active</a:t>
          </a:r>
        </a:p>
      </dsp:txBody>
      <dsp:txXfrm>
        <a:off x="2748901" y="1849016"/>
        <a:ext cx="1710386" cy="518400"/>
      </dsp:txXfrm>
    </dsp:sp>
    <dsp:sp modelId="{7A852450-19FA-4D4A-87CB-116A961CE62E}">
      <dsp:nvSpPr>
        <dsp:cNvPr id="0" name=""/>
        <dsp:cNvSpPr/>
      </dsp:nvSpPr>
      <dsp:spPr>
        <a:xfrm>
          <a:off x="3099221" y="2367416"/>
          <a:ext cx="1710386" cy="18711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Periodic rescreening and ongoing monitoring</a:t>
          </a:r>
          <a:endParaRPr lang="en-US" sz="1800" kern="1200" dirty="0"/>
        </a:p>
      </dsp:txBody>
      <dsp:txXfrm>
        <a:off x="3149316" y="2417511"/>
        <a:ext cx="1610196" cy="1770910"/>
      </dsp:txXfrm>
    </dsp:sp>
    <dsp:sp modelId="{2355CB2C-1F67-480E-BCF3-48817CD69186}">
      <dsp:nvSpPr>
        <dsp:cNvPr id="0" name=""/>
        <dsp:cNvSpPr/>
      </dsp:nvSpPr>
      <dsp:spPr>
        <a:xfrm>
          <a:off x="4718576" y="1895298"/>
          <a:ext cx="549691" cy="425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18576" y="1980465"/>
        <a:ext cx="421940" cy="255502"/>
      </dsp:txXfrm>
    </dsp:sp>
    <dsp:sp modelId="{85ECDEB3-A4A1-4408-854F-0FBE279AAEDB}">
      <dsp:nvSpPr>
        <dsp:cNvPr id="0" name=""/>
        <dsp:cNvSpPr/>
      </dsp:nvSpPr>
      <dsp:spPr>
        <a:xfrm>
          <a:off x="5496441" y="1849016"/>
          <a:ext cx="1710386" cy="7775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Triggers</a:t>
          </a:r>
        </a:p>
      </dsp:txBody>
      <dsp:txXfrm>
        <a:off x="5496441" y="1849016"/>
        <a:ext cx="1710386" cy="518400"/>
      </dsp:txXfrm>
    </dsp:sp>
    <dsp:sp modelId="{4CBC5072-317A-4B1A-82EA-23A23F11C2CA}">
      <dsp:nvSpPr>
        <dsp:cNvPr id="0" name=""/>
        <dsp:cNvSpPr/>
      </dsp:nvSpPr>
      <dsp:spPr>
        <a:xfrm>
          <a:off x="5846761" y="2367416"/>
          <a:ext cx="1710386" cy="18711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Red flags, adverse media, ownership changes, etc</a:t>
          </a:r>
          <a:endParaRPr lang="en-US" sz="1800" kern="1200" dirty="0"/>
        </a:p>
      </dsp:txBody>
      <dsp:txXfrm>
        <a:off x="5896856" y="2417511"/>
        <a:ext cx="1610196" cy="1770910"/>
      </dsp:txXfrm>
    </dsp:sp>
    <dsp:sp modelId="{50D63731-0C82-437E-8E4A-448F4743DD80}">
      <dsp:nvSpPr>
        <dsp:cNvPr id="0" name=""/>
        <dsp:cNvSpPr/>
      </dsp:nvSpPr>
      <dsp:spPr>
        <a:xfrm>
          <a:off x="7466116" y="1895298"/>
          <a:ext cx="549691" cy="4258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66116" y="1980465"/>
        <a:ext cx="421940" cy="255502"/>
      </dsp:txXfrm>
    </dsp:sp>
    <dsp:sp modelId="{7F4931CF-556F-4041-AFF1-9B445C441811}">
      <dsp:nvSpPr>
        <dsp:cNvPr id="0" name=""/>
        <dsp:cNvSpPr/>
      </dsp:nvSpPr>
      <dsp:spPr>
        <a:xfrm>
          <a:off x="8243982" y="1849016"/>
          <a:ext cx="1710386" cy="7775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Renewal</a:t>
          </a:r>
        </a:p>
      </dsp:txBody>
      <dsp:txXfrm>
        <a:off x="8243982" y="1849016"/>
        <a:ext cx="1710386" cy="518400"/>
      </dsp:txXfrm>
    </dsp:sp>
    <dsp:sp modelId="{87C189EE-6DB0-44DE-91F4-9F009D4514FA}">
      <dsp:nvSpPr>
        <dsp:cNvPr id="0" name=""/>
        <dsp:cNvSpPr/>
      </dsp:nvSpPr>
      <dsp:spPr>
        <a:xfrm>
          <a:off x="8594302" y="2367416"/>
          <a:ext cx="1710386" cy="18711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Re-evaluation at renewal or on a set timeline</a:t>
          </a:r>
        </a:p>
      </dsp:txBody>
      <dsp:txXfrm>
        <a:off x="8644397" y="2417511"/>
        <a:ext cx="1610196" cy="177091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FDB4D6B8-984A-4392-BC1E-CFE9FD13B3FE}" type="datetimeFigureOut">
              <a:rPr lang="en-US" smtClean="0"/>
              <a:t>6/17/2026</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A0426787-C218-441D-BCC4-DADD91199390}" type="slidenum">
              <a:rPr lang="en-US" smtClean="0"/>
              <a:t>‹#›</a:t>
            </a:fld>
            <a:endParaRPr lang="en-US" dirty="0"/>
          </a:p>
        </p:txBody>
      </p:sp>
    </p:spTree>
    <p:extLst>
      <p:ext uri="{BB962C8B-B14F-4D97-AF65-F5344CB8AC3E}">
        <p14:creationId xmlns:p14="http://schemas.microsoft.com/office/powerpoint/2010/main" val="398720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C8765-2806-3493-40E1-A98E79B75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83145-2C4D-BD5F-FFBC-CC96F20DB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73EE0-FBF3-BF5C-3810-67CF1D5327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F283F8-7667-CE79-156F-2209A737E9A8}"/>
              </a:ext>
            </a:extLst>
          </p:cNvPr>
          <p:cNvSpPr>
            <a:spLocks noGrp="1"/>
          </p:cNvSpPr>
          <p:nvPr>
            <p:ph type="sldNum" sz="quarter" idx="5"/>
          </p:nvPr>
        </p:nvSpPr>
        <p:spPr/>
        <p:txBody>
          <a:bodyPr/>
          <a:lstStyle/>
          <a:p>
            <a:fld id="{A0426787-C218-441D-BCC4-DADD91199390}" type="slidenum">
              <a:rPr lang="en-US" smtClean="0"/>
              <a:t>5</a:t>
            </a:fld>
            <a:endParaRPr lang="en-US" dirty="0"/>
          </a:p>
        </p:txBody>
      </p:sp>
    </p:spTree>
    <p:extLst>
      <p:ext uri="{BB962C8B-B14F-4D97-AF65-F5344CB8AC3E}">
        <p14:creationId xmlns:p14="http://schemas.microsoft.com/office/powerpoint/2010/main" val="297192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2EF56-3B18-E735-C094-E6640DEF7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68FE1-A930-4CB9-A10C-8F3CA5DFB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0A395-511D-0980-3819-6A8682B9B9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B2E1A0-5D5D-DDAB-0579-53E74298C276}"/>
              </a:ext>
            </a:extLst>
          </p:cNvPr>
          <p:cNvSpPr>
            <a:spLocks noGrp="1"/>
          </p:cNvSpPr>
          <p:nvPr>
            <p:ph type="sldNum" sz="quarter" idx="5"/>
          </p:nvPr>
        </p:nvSpPr>
        <p:spPr/>
        <p:txBody>
          <a:bodyPr/>
          <a:lstStyle/>
          <a:p>
            <a:fld id="{A0426787-C218-441D-BCC4-DADD91199390}" type="slidenum">
              <a:rPr lang="en-US" smtClean="0"/>
              <a:t>23</a:t>
            </a:fld>
            <a:endParaRPr lang="en-US" dirty="0"/>
          </a:p>
        </p:txBody>
      </p:sp>
    </p:spTree>
    <p:extLst>
      <p:ext uri="{BB962C8B-B14F-4D97-AF65-F5344CB8AC3E}">
        <p14:creationId xmlns:p14="http://schemas.microsoft.com/office/powerpoint/2010/main" val="154767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3008-CC79-39A6-987B-F1F83BB31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84D8F-4F1B-A813-2A5E-172F05260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9B6EE-8D0E-B442-4B5D-A41CBE9B02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E5472A-4965-D075-13F2-4E360585F47B}"/>
              </a:ext>
            </a:extLst>
          </p:cNvPr>
          <p:cNvSpPr>
            <a:spLocks noGrp="1"/>
          </p:cNvSpPr>
          <p:nvPr>
            <p:ph type="sldNum" sz="quarter" idx="5"/>
          </p:nvPr>
        </p:nvSpPr>
        <p:spPr/>
        <p:txBody>
          <a:bodyPr/>
          <a:lstStyle/>
          <a:p>
            <a:fld id="{A0426787-C218-441D-BCC4-DADD91199390}" type="slidenum">
              <a:rPr lang="en-US" smtClean="0"/>
              <a:t>24</a:t>
            </a:fld>
            <a:endParaRPr lang="en-US" dirty="0"/>
          </a:p>
        </p:txBody>
      </p:sp>
    </p:spTree>
    <p:extLst>
      <p:ext uri="{BB962C8B-B14F-4D97-AF65-F5344CB8AC3E}">
        <p14:creationId xmlns:p14="http://schemas.microsoft.com/office/powerpoint/2010/main" val="23479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9575-0A49-0113-CDDA-183265EFD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76803-6BA9-613B-6828-73CF54AC0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C1868-DA33-03AA-C86F-CC4A96A12658}"/>
              </a:ext>
            </a:extLst>
          </p:cNvPr>
          <p:cNvSpPr>
            <a:spLocks noGrp="1"/>
          </p:cNvSpPr>
          <p:nvPr>
            <p:ph type="body" idx="1"/>
          </p:nvPr>
        </p:nvSpPr>
        <p:spPr/>
        <p:txBody>
          <a:bodyPr/>
          <a:lstStyle/>
          <a:p>
            <a:r>
              <a:rPr lang="en-US" dirty="0"/>
              <a:t>TALKING POINTS:
- Onboarding diligence is table stakes — the real test is what happens after onboarding
- Third-party risk profiles change: ownership changes, new sanctions designations, adverse media
- Continuous/periodic rescreening catches changes that point-in-time diligence cannot
- Contract renewals are a critical control point — treat them as fresh diligence opportunities
- Regulators want to see that red flags trigger action, not just documentation</a:t>
            </a:r>
          </a:p>
        </p:txBody>
      </p:sp>
      <p:sp>
        <p:nvSpPr>
          <p:cNvPr id="4" name="Slide Number Placeholder 3">
            <a:extLst>
              <a:ext uri="{FF2B5EF4-FFF2-40B4-BE49-F238E27FC236}">
                <a16:creationId xmlns:a16="http://schemas.microsoft.com/office/drawing/2014/main" id="{07187447-E07A-83C9-8EC0-0FC5D2D0CB15}"/>
              </a:ext>
            </a:extLst>
          </p:cNvPr>
          <p:cNvSpPr>
            <a:spLocks noGrp="1"/>
          </p:cNvSpPr>
          <p:nvPr>
            <p:ph type="sldNum" sz="quarter" idx="5"/>
          </p:nvPr>
        </p:nvSpPr>
        <p:spPr/>
        <p:txBody>
          <a:bodyPr/>
          <a:lstStyle/>
          <a:p>
            <a:fld id="{A0426787-C218-441D-BCC4-DADD91199390}" type="slidenum">
              <a:rPr lang="en-US" smtClean="0"/>
              <a:t>25</a:t>
            </a:fld>
            <a:endParaRPr lang="en-US" dirty="0"/>
          </a:p>
        </p:txBody>
      </p:sp>
    </p:spTree>
    <p:extLst>
      <p:ext uri="{BB962C8B-B14F-4D97-AF65-F5344CB8AC3E}">
        <p14:creationId xmlns:p14="http://schemas.microsoft.com/office/powerpoint/2010/main" val="369285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FB9AA-BE32-BE0C-97AD-1307F13EC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4A602-A733-D52E-709E-2291F098F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1B888-F0F3-6042-03DF-14DAB64790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67A497-915D-3860-39D2-90B9E3CF8BD5}"/>
              </a:ext>
            </a:extLst>
          </p:cNvPr>
          <p:cNvSpPr>
            <a:spLocks noGrp="1"/>
          </p:cNvSpPr>
          <p:nvPr>
            <p:ph type="sldNum" sz="quarter" idx="5"/>
          </p:nvPr>
        </p:nvSpPr>
        <p:spPr/>
        <p:txBody>
          <a:bodyPr/>
          <a:lstStyle/>
          <a:p>
            <a:fld id="{A0426787-C218-441D-BCC4-DADD91199390}" type="slidenum">
              <a:rPr lang="en-US" smtClean="0"/>
              <a:t>26</a:t>
            </a:fld>
            <a:endParaRPr lang="en-US" dirty="0"/>
          </a:p>
        </p:txBody>
      </p:sp>
    </p:spTree>
    <p:extLst>
      <p:ext uri="{BB962C8B-B14F-4D97-AF65-F5344CB8AC3E}">
        <p14:creationId xmlns:p14="http://schemas.microsoft.com/office/powerpoint/2010/main" val="425786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5996D-2693-1471-FF1B-F4A358BAE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5CC42-1015-F601-0BDC-665B947F8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C00F7C-43EB-E5DD-2DF0-4DBC4A0C1BD7}"/>
              </a:ext>
            </a:extLst>
          </p:cNvPr>
          <p:cNvSpPr>
            <a:spLocks noGrp="1"/>
          </p:cNvSpPr>
          <p:nvPr>
            <p:ph type="body" idx="1"/>
          </p:nvPr>
        </p:nvSpPr>
        <p:spPr/>
        <p:txBody>
          <a:bodyPr/>
          <a:lstStyle/>
          <a:p>
            <a:r>
              <a:rPr lang="en-US" dirty="0"/>
              <a:t>Centralization prevents fragmented oversight — commercial teams should not manage third parties in silos
- Integration into existing workflows ensures compliance is not an afterthought but a gate
- Training is critical for commercial teams who interact with third parties daily
- Technology enables scale — manual screening is error-prone and unsustainable
- Documentation is your best defense — regulators cannot credit what they cannot see</a:t>
            </a:r>
          </a:p>
        </p:txBody>
      </p:sp>
      <p:sp>
        <p:nvSpPr>
          <p:cNvPr id="4" name="Slide Number Placeholder 3">
            <a:extLst>
              <a:ext uri="{FF2B5EF4-FFF2-40B4-BE49-F238E27FC236}">
                <a16:creationId xmlns:a16="http://schemas.microsoft.com/office/drawing/2014/main" id="{811E043D-E9FB-1082-9002-C2FF373C636F}"/>
              </a:ext>
            </a:extLst>
          </p:cNvPr>
          <p:cNvSpPr>
            <a:spLocks noGrp="1"/>
          </p:cNvSpPr>
          <p:nvPr>
            <p:ph type="sldNum" sz="quarter" idx="5"/>
          </p:nvPr>
        </p:nvSpPr>
        <p:spPr/>
        <p:txBody>
          <a:bodyPr/>
          <a:lstStyle/>
          <a:p>
            <a:fld id="{A0426787-C218-441D-BCC4-DADD91199390}" type="slidenum">
              <a:rPr lang="en-US" smtClean="0"/>
              <a:t>27</a:t>
            </a:fld>
            <a:endParaRPr lang="en-US" dirty="0"/>
          </a:p>
        </p:txBody>
      </p:sp>
    </p:spTree>
    <p:extLst>
      <p:ext uri="{BB962C8B-B14F-4D97-AF65-F5344CB8AC3E}">
        <p14:creationId xmlns:p14="http://schemas.microsoft.com/office/powerpoint/2010/main" val="1626769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7EF1E-FBB5-B2FA-14A5-12CA32E45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45B72-38C4-D791-5654-6E9385E3D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3215E-596B-A2AF-5E22-10D931E06BD5}"/>
              </a:ext>
            </a:extLst>
          </p:cNvPr>
          <p:cNvSpPr>
            <a:spLocks noGrp="1"/>
          </p:cNvSpPr>
          <p:nvPr>
            <p:ph type="body" idx="1"/>
          </p:nvPr>
        </p:nvSpPr>
        <p:spPr/>
        <p:txBody>
          <a:bodyPr/>
          <a:lstStyle/>
          <a:p>
            <a:r>
              <a:rPr lang="en-US" dirty="0"/>
              <a:t>Centralization prevents fragmented oversight — commercial teams should not manage third parties in silos
- Integration into existing workflows ensures compliance is not an afterthought but a gate
- Training is critical for commercial teams who interact with third parties daily
- Technology enables scale — manual screening is error-prone and unsustainable
- Documentation is your best defense — regulators cannot credit what they cannot see</a:t>
            </a:r>
          </a:p>
        </p:txBody>
      </p:sp>
      <p:sp>
        <p:nvSpPr>
          <p:cNvPr id="4" name="Slide Number Placeholder 3">
            <a:extLst>
              <a:ext uri="{FF2B5EF4-FFF2-40B4-BE49-F238E27FC236}">
                <a16:creationId xmlns:a16="http://schemas.microsoft.com/office/drawing/2014/main" id="{29A13FC9-4792-5543-7BCC-781FF3EB48C6}"/>
              </a:ext>
            </a:extLst>
          </p:cNvPr>
          <p:cNvSpPr>
            <a:spLocks noGrp="1"/>
          </p:cNvSpPr>
          <p:nvPr>
            <p:ph type="sldNum" sz="quarter" idx="5"/>
          </p:nvPr>
        </p:nvSpPr>
        <p:spPr/>
        <p:txBody>
          <a:bodyPr/>
          <a:lstStyle/>
          <a:p>
            <a:fld id="{A0426787-C218-441D-BCC4-DADD91199390}" type="slidenum">
              <a:rPr lang="en-US" smtClean="0"/>
              <a:t>28</a:t>
            </a:fld>
            <a:endParaRPr lang="en-US" dirty="0"/>
          </a:p>
        </p:txBody>
      </p:sp>
    </p:spTree>
    <p:extLst>
      <p:ext uri="{BB962C8B-B14F-4D97-AF65-F5344CB8AC3E}">
        <p14:creationId xmlns:p14="http://schemas.microsoft.com/office/powerpoint/2010/main" val="43126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1D1C7-BEF8-33EF-81BF-DA3113B7A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A2F4F-192F-9C09-8C03-F3216ED23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E3460-7DF2-3856-B4BB-215EE93ECBDB}"/>
              </a:ext>
            </a:extLst>
          </p:cNvPr>
          <p:cNvSpPr>
            <a:spLocks noGrp="1"/>
          </p:cNvSpPr>
          <p:nvPr>
            <p:ph type="body" idx="1"/>
          </p:nvPr>
        </p:nvSpPr>
        <p:spPr/>
        <p:txBody>
          <a:bodyPr/>
          <a:lstStyle/>
          <a:p>
            <a:r>
              <a:rPr lang="en-US" dirty="0"/>
              <a:t>While this looks like a long list, many of these policies can be combined (such as having a sanctions and anti-corruption policy)</a:t>
            </a:r>
            <a:br>
              <a:rPr lang="en-US" dirty="0"/>
            </a:br>
            <a:r>
              <a:rPr lang="en-US" dirty="0"/>
              <a:t>Not every entity needs every policy, but we find this to be a good starting Point</a:t>
            </a:r>
          </a:p>
        </p:txBody>
      </p:sp>
      <p:sp>
        <p:nvSpPr>
          <p:cNvPr id="4" name="Slide Number Placeholder 3">
            <a:extLst>
              <a:ext uri="{FF2B5EF4-FFF2-40B4-BE49-F238E27FC236}">
                <a16:creationId xmlns:a16="http://schemas.microsoft.com/office/drawing/2014/main" id="{AF75DA6D-D0EA-3270-C69D-98BB0F72F3F3}"/>
              </a:ext>
            </a:extLst>
          </p:cNvPr>
          <p:cNvSpPr>
            <a:spLocks noGrp="1"/>
          </p:cNvSpPr>
          <p:nvPr>
            <p:ph type="sldNum" sz="quarter" idx="5"/>
          </p:nvPr>
        </p:nvSpPr>
        <p:spPr/>
        <p:txBody>
          <a:bodyPr/>
          <a:lstStyle/>
          <a:p>
            <a:fld id="{A0426787-C218-441D-BCC4-DADD91199390}" type="slidenum">
              <a:rPr lang="en-US" smtClean="0"/>
              <a:t>29</a:t>
            </a:fld>
            <a:endParaRPr lang="en-US" dirty="0"/>
          </a:p>
        </p:txBody>
      </p:sp>
    </p:spTree>
    <p:extLst>
      <p:ext uri="{BB962C8B-B14F-4D97-AF65-F5344CB8AC3E}">
        <p14:creationId xmlns:p14="http://schemas.microsoft.com/office/powerpoint/2010/main" val="131749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 OFAC enforces on a strict liability basis — intent is irrelevant to whether a violation occurred
- 50% Rule: entity owned 50%+ by sanctioned person is itself sanctioned, even if not listed
-Increase facilitation Risks is acute for distributors in jurisdictions bordering/near sanctioned countries (</a:t>
            </a:r>
            <a:r>
              <a:rPr lang="en-US" dirty="0" err="1"/>
              <a:t>ie</a:t>
            </a:r>
            <a:r>
              <a:rPr lang="en-US" dirty="0"/>
              <a:t> a distributor selling products he intends to go to Russia)
- Technology companies face unique challenges with IP-based geolocation and VPN circumvention</a:t>
            </a:r>
          </a:p>
        </p:txBody>
      </p:sp>
      <p:sp>
        <p:nvSpPr>
          <p:cNvPr id="4" name="Slide Number Placeholder 3"/>
          <p:cNvSpPr>
            <a:spLocks noGrp="1"/>
          </p:cNvSpPr>
          <p:nvPr>
            <p:ph type="sldNum" sz="quarter" idx="5"/>
          </p:nvPr>
        </p:nvSpPr>
        <p:spPr/>
        <p:txBody>
          <a:bodyPr/>
          <a:lstStyle/>
          <a:p>
            <a:fld id="{A0426787-C218-441D-BCC4-DADD91199390}" type="slidenum">
              <a:rPr lang="en-US" smtClean="0"/>
              <a:t>6</a:t>
            </a:fld>
            <a:endParaRPr lang="en-US" dirty="0"/>
          </a:p>
        </p:txBody>
      </p:sp>
    </p:spTree>
    <p:extLst>
      <p:ext uri="{BB962C8B-B14F-4D97-AF65-F5344CB8AC3E}">
        <p14:creationId xmlns:p14="http://schemas.microsoft.com/office/powerpoint/2010/main" val="147534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93376-CF2D-0F0D-41A6-8D4E9843C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2A38D-5147-B066-70CF-F60F7DE3A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3C2B0-2D07-0A5B-9DD9-2F00A2667234}"/>
              </a:ext>
            </a:extLst>
          </p:cNvPr>
          <p:cNvSpPr>
            <a:spLocks noGrp="1"/>
          </p:cNvSpPr>
          <p:nvPr>
            <p:ph type="body" idx="1"/>
          </p:nvPr>
        </p:nvSpPr>
        <p:spPr/>
        <p:txBody>
          <a:bodyPr/>
          <a:lstStyle/>
          <a:p>
            <a:r>
              <a:rPr lang="en-US" dirty="0"/>
              <a:t>VPN circumvention</a:t>
            </a:r>
          </a:p>
        </p:txBody>
      </p:sp>
      <p:sp>
        <p:nvSpPr>
          <p:cNvPr id="4" name="Slide Number Placeholder 3">
            <a:extLst>
              <a:ext uri="{FF2B5EF4-FFF2-40B4-BE49-F238E27FC236}">
                <a16:creationId xmlns:a16="http://schemas.microsoft.com/office/drawing/2014/main" id="{6888D835-DAD6-51C2-C660-EBC2856D9C74}"/>
              </a:ext>
            </a:extLst>
          </p:cNvPr>
          <p:cNvSpPr>
            <a:spLocks noGrp="1"/>
          </p:cNvSpPr>
          <p:nvPr>
            <p:ph type="sldNum" sz="quarter" idx="5"/>
          </p:nvPr>
        </p:nvSpPr>
        <p:spPr/>
        <p:txBody>
          <a:bodyPr/>
          <a:lstStyle/>
          <a:p>
            <a:fld id="{A0426787-C218-441D-BCC4-DADD91199390}" type="slidenum">
              <a:rPr lang="en-US" smtClean="0"/>
              <a:t>10</a:t>
            </a:fld>
            <a:endParaRPr lang="en-US" dirty="0"/>
          </a:p>
        </p:txBody>
      </p:sp>
    </p:spTree>
    <p:extLst>
      <p:ext uri="{BB962C8B-B14F-4D97-AF65-F5344CB8AC3E}">
        <p14:creationId xmlns:p14="http://schemas.microsoft.com/office/powerpoint/2010/main" val="253483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EC417-872F-D274-64A5-5DFB19640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61AF4-51D2-0237-F4DD-6C6DCB1B9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F95B2-1E94-6136-17CF-1B147DDECDC9}"/>
              </a:ext>
            </a:extLst>
          </p:cNvPr>
          <p:cNvSpPr>
            <a:spLocks noGrp="1"/>
          </p:cNvSpPr>
          <p:nvPr>
            <p:ph type="body" idx="1"/>
          </p:nvPr>
        </p:nvSpPr>
        <p:spPr/>
        <p:txBody>
          <a:bodyPr/>
          <a:lstStyle/>
          <a:p>
            <a:r>
              <a:rPr lang="en-US" dirty="0"/>
              <a:t>VPN circumvention</a:t>
            </a:r>
          </a:p>
        </p:txBody>
      </p:sp>
      <p:sp>
        <p:nvSpPr>
          <p:cNvPr id="4" name="Slide Number Placeholder 3">
            <a:extLst>
              <a:ext uri="{FF2B5EF4-FFF2-40B4-BE49-F238E27FC236}">
                <a16:creationId xmlns:a16="http://schemas.microsoft.com/office/drawing/2014/main" id="{3229BA72-C144-B7A7-243C-7BECFB3ED120}"/>
              </a:ext>
            </a:extLst>
          </p:cNvPr>
          <p:cNvSpPr>
            <a:spLocks noGrp="1"/>
          </p:cNvSpPr>
          <p:nvPr>
            <p:ph type="sldNum" sz="quarter" idx="5"/>
          </p:nvPr>
        </p:nvSpPr>
        <p:spPr/>
        <p:txBody>
          <a:bodyPr/>
          <a:lstStyle/>
          <a:p>
            <a:fld id="{A0426787-C218-441D-BCC4-DADD91199390}" type="slidenum">
              <a:rPr lang="en-US" smtClean="0"/>
              <a:t>13</a:t>
            </a:fld>
            <a:endParaRPr lang="en-US" dirty="0"/>
          </a:p>
        </p:txBody>
      </p:sp>
    </p:spTree>
    <p:extLst>
      <p:ext uri="{BB962C8B-B14F-4D97-AF65-F5344CB8AC3E}">
        <p14:creationId xmlns:p14="http://schemas.microsoft.com/office/powerpoint/2010/main" val="406348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12DBC-D961-94C6-1B43-580C6D1D0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322EB-F9D7-5D18-FAA5-4BA29459B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E7975-09AB-1E35-F5E0-BD6835B7837F}"/>
              </a:ext>
            </a:extLst>
          </p:cNvPr>
          <p:cNvSpPr>
            <a:spLocks noGrp="1"/>
          </p:cNvSpPr>
          <p:nvPr>
            <p:ph type="body" idx="1"/>
          </p:nvPr>
        </p:nvSpPr>
        <p:spPr/>
        <p:txBody>
          <a:bodyPr/>
          <a:lstStyle/>
          <a:p>
            <a:r>
              <a:rPr lang="en-US" dirty="0"/>
              <a:t>Note that the US and France penalties included export violation penalties</a:t>
            </a:r>
          </a:p>
        </p:txBody>
      </p:sp>
      <p:sp>
        <p:nvSpPr>
          <p:cNvPr id="4" name="Slide Number Placeholder 3">
            <a:extLst>
              <a:ext uri="{FF2B5EF4-FFF2-40B4-BE49-F238E27FC236}">
                <a16:creationId xmlns:a16="http://schemas.microsoft.com/office/drawing/2014/main" id="{E82B014F-2F25-3399-1CCD-366B3C9A39AC}"/>
              </a:ext>
            </a:extLst>
          </p:cNvPr>
          <p:cNvSpPr>
            <a:spLocks noGrp="1"/>
          </p:cNvSpPr>
          <p:nvPr>
            <p:ph type="sldNum" sz="quarter" idx="5"/>
          </p:nvPr>
        </p:nvSpPr>
        <p:spPr/>
        <p:txBody>
          <a:bodyPr/>
          <a:lstStyle/>
          <a:p>
            <a:fld id="{A0426787-C218-441D-BCC4-DADD91199390}" type="slidenum">
              <a:rPr lang="en-US" smtClean="0"/>
              <a:t>14</a:t>
            </a:fld>
            <a:endParaRPr lang="en-US" dirty="0"/>
          </a:p>
        </p:txBody>
      </p:sp>
    </p:spTree>
    <p:extLst>
      <p:ext uri="{BB962C8B-B14F-4D97-AF65-F5344CB8AC3E}">
        <p14:creationId xmlns:p14="http://schemas.microsoft.com/office/powerpoint/2010/main" val="386135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EB41-AA10-339A-A70F-DB2541DFE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DF0DE-C26F-5AB4-5993-7B894B7CD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291E3-9FCB-6797-4BA2-CE7DA0E541A7}"/>
              </a:ext>
            </a:extLst>
          </p:cNvPr>
          <p:cNvSpPr>
            <a:spLocks noGrp="1"/>
          </p:cNvSpPr>
          <p:nvPr>
            <p:ph type="body" idx="1"/>
          </p:nvPr>
        </p:nvSpPr>
        <p:spPr/>
        <p:txBody>
          <a:bodyPr/>
          <a:lstStyle/>
          <a:p>
            <a:pPr marL="171450" indent="-171450">
              <a:buFont typeface="Arial" panose="020B0604020202020204" pitchFamily="34" charset="0"/>
              <a:buChar char="•"/>
            </a:pPr>
            <a:r>
              <a:rPr lang="en-GB" dirty="0"/>
              <a:t>ADI (Irish subsidiary of Apple Inc) made two payments totalling £635,619 from a UK bank account to Okko LLC (Russian streaming platform) under an App Store revenue-sharing arrangement</a:t>
            </a:r>
          </a:p>
          <a:p>
            <a:pPr marL="171450" indent="-171450">
              <a:buFont typeface="Arial" panose="020B0604020202020204" pitchFamily="34" charset="0"/>
              <a:buChar char="•"/>
            </a:pPr>
            <a:r>
              <a:rPr lang="en-GB" dirty="0"/>
              <a:t>Okko was wholly owned by designated person </a:t>
            </a:r>
            <a:r>
              <a:rPr lang="en-GB" dirty="0" err="1"/>
              <a:t>JSC</a:t>
            </a:r>
            <a:r>
              <a:rPr lang="en-GB" dirty="0"/>
              <a:t> New Opportunities.</a:t>
            </a:r>
          </a:p>
          <a:p>
            <a:pPr marL="171450" indent="-171450">
              <a:buFont typeface="Arial" panose="020B0604020202020204" pitchFamily="34" charset="0"/>
              <a:buChar char="•"/>
            </a:pPr>
            <a:r>
              <a:rPr lang="en-GB" dirty="0"/>
              <a:t>Payment A instructed 6 June 2022 (released 30 June, the day after designation); Payment B instructed 30 June 2022 (released 28 July). ADI failed to cancel either</a:t>
            </a:r>
          </a:p>
          <a:p>
            <a:endParaRPr lang="en-GB" b="1" dirty="0"/>
          </a:p>
          <a:p>
            <a:r>
              <a:rPr lang="en-GB" b="1" dirty="0"/>
              <a:t>Key aggravating factors:</a:t>
            </a:r>
            <a:endParaRPr lang="en-GB" dirty="0"/>
          </a:p>
          <a:p>
            <a:pPr marL="171450" indent="-171450">
              <a:buFont typeface="Arial" panose="020B0604020202020204" pitchFamily="34" charset="0"/>
              <a:buChar char="•"/>
            </a:pPr>
            <a:r>
              <a:rPr lang="en-GB" dirty="0" err="1"/>
              <a:t>ADI’s</a:t>
            </a:r>
            <a:r>
              <a:rPr lang="en-GB" dirty="0"/>
              <a:t> onboarding of Russian app developers relied on self-certification and third-party due diligence vendors — insufficiently calibrated to heightened Russia risk post-February 2022</a:t>
            </a:r>
          </a:p>
          <a:p>
            <a:pPr marL="171450" indent="-171450">
              <a:buFont typeface="Arial" panose="020B0604020202020204" pitchFamily="34" charset="0"/>
              <a:buChar char="•"/>
            </a:pPr>
            <a:r>
              <a:rPr lang="en-GB" dirty="0"/>
              <a:t>Third-party vendors failed to identify the Sberbank → New Opportunities ownership change, despite multiple open-source media articles clearly indicating the transfer</a:t>
            </a:r>
          </a:p>
          <a:p>
            <a:pPr marL="171450" indent="-171450">
              <a:buFont typeface="Arial" panose="020B0604020202020204" pitchFamily="34" charset="0"/>
              <a:buChar char="•"/>
            </a:pPr>
            <a:r>
              <a:rPr lang="en-GB" dirty="0" err="1"/>
              <a:t>OFSI</a:t>
            </a:r>
            <a:r>
              <a:rPr lang="en-GB" dirty="0"/>
              <a:t> determined ADI should have affirmatively requested ownership information from Russian counterparties rather than relying on passive screening</a:t>
            </a:r>
          </a:p>
          <a:p>
            <a:pPr marL="171450" indent="-171450">
              <a:buFont typeface="Arial" panose="020B0604020202020204" pitchFamily="34" charset="0"/>
              <a:buChar char="•"/>
            </a:pPr>
            <a:endParaRPr lang="en-GB" dirty="0"/>
          </a:p>
          <a:p>
            <a:r>
              <a:rPr lang="en-GB" b="1" dirty="0"/>
              <a:t>Compliance takeaways:</a:t>
            </a:r>
            <a:endParaRPr lang="en-GB" dirty="0"/>
          </a:p>
          <a:p>
            <a:r>
              <a:rPr lang="en-GB" b="1" dirty="0"/>
              <a:t>UK nexus:</a:t>
            </a:r>
            <a:r>
              <a:rPr lang="en-GB" dirty="0"/>
              <a:t> UK sanctions apply to any conduct in the UK, including non-UK firms using UK banks. ADI was liable because it used a UK bank account</a:t>
            </a:r>
          </a:p>
          <a:p>
            <a:r>
              <a:rPr lang="en-GB" b="1" dirty="0"/>
              <a:t>Strict liability :</a:t>
            </a:r>
            <a:r>
              <a:rPr lang="en-GB" dirty="0"/>
              <a:t> </a:t>
            </a:r>
            <a:r>
              <a:rPr lang="en-GB" dirty="0" err="1"/>
              <a:t>OFSI</a:t>
            </a:r>
            <a:r>
              <a:rPr lang="en-GB" dirty="0"/>
              <a:t> found ADI had no intent, knowledge, or cause to suspect a breach but imposed a penalty anyway. Compliance programme deficiencies, not subjective awareness, drive enforcement</a:t>
            </a:r>
          </a:p>
          <a:p>
            <a:r>
              <a:rPr lang="en-GB" b="1" dirty="0"/>
              <a:t>Delegation does not shift responsibility:</a:t>
            </a:r>
            <a:r>
              <a:rPr lang="en-GB" dirty="0"/>
              <a:t> Firms retain ultimate responsibility for sanctions compliance even where they rely on third-party screening providers. Vendor failures are treated as the firm’s own shortcomings</a:t>
            </a:r>
          </a:p>
          <a:p>
            <a:r>
              <a:rPr lang="en-GB" b="1" dirty="0"/>
              <a:t>Ongoing screening expected:</a:t>
            </a:r>
            <a:r>
              <a:rPr lang="en-GB" dirty="0"/>
              <a:t> Payment B was instructed the day after designation and released a month later. </a:t>
            </a:r>
            <a:r>
              <a:rPr lang="en-GB" dirty="0" err="1"/>
              <a:t>OFSI</a:t>
            </a:r>
            <a:r>
              <a:rPr lang="en-GB" dirty="0"/>
              <a:t> effectively expects firms to re-screen between instruction and release, and cancel where necessary</a:t>
            </a:r>
          </a:p>
          <a:p>
            <a:r>
              <a:rPr lang="en-GB" b="1" dirty="0"/>
              <a:t>Voluntary disclosure rewarded:</a:t>
            </a:r>
            <a:r>
              <a:rPr lang="en-GB" dirty="0"/>
              <a:t> Baseline £600,000 (statutory max £</a:t>
            </a:r>
            <a:r>
              <a:rPr lang="en-GB" dirty="0" err="1"/>
              <a:t>1m</a:t>
            </a:r>
            <a:r>
              <a:rPr lang="en-GB" dirty="0"/>
              <a:t>); 35% discount for voluntary disclosure and settlement. Case assessed as “serious” (not “most serious”)</a:t>
            </a:r>
          </a:p>
          <a:p>
            <a:endParaRPr lang="en-GB" dirty="0"/>
          </a:p>
          <a:p>
            <a:r>
              <a:rPr lang="en-GB" b="1" dirty="0"/>
              <a:t>Settlement scheme:</a:t>
            </a:r>
            <a:endParaRPr lang="en-GB" dirty="0"/>
          </a:p>
          <a:p>
            <a:r>
              <a:rPr lang="en-GB" dirty="0"/>
              <a:t>First use of </a:t>
            </a:r>
            <a:r>
              <a:rPr lang="en-GB" dirty="0" err="1"/>
              <a:t>OFSI’s</a:t>
            </a:r>
            <a:r>
              <a:rPr lang="en-GB" dirty="0"/>
              <a:t> settlement scheme (introduced 9 February 2026). Resolved under transitional arrangements — standalone 20% settlement discount did not apply, but </a:t>
            </a:r>
            <a:r>
              <a:rPr lang="en-GB" dirty="0" err="1"/>
              <a:t>OFSI</a:t>
            </a:r>
            <a:r>
              <a:rPr lang="en-GB" dirty="0"/>
              <a:t> reflected settlement in the voluntary disclosure credit</a:t>
            </a:r>
          </a:p>
          <a:p>
            <a:endParaRPr lang="en-GB" dirty="0"/>
          </a:p>
        </p:txBody>
      </p:sp>
      <p:sp>
        <p:nvSpPr>
          <p:cNvPr id="4" name="Slide Number Placeholder 3">
            <a:extLst>
              <a:ext uri="{FF2B5EF4-FFF2-40B4-BE49-F238E27FC236}">
                <a16:creationId xmlns:a16="http://schemas.microsoft.com/office/drawing/2014/main" id="{1A7C063F-C84C-8FDE-D5F6-CAAAFB18288D}"/>
              </a:ext>
            </a:extLst>
          </p:cNvPr>
          <p:cNvSpPr>
            <a:spLocks noGrp="1"/>
          </p:cNvSpPr>
          <p:nvPr>
            <p:ph type="sldNum" sz="quarter" idx="5"/>
          </p:nvPr>
        </p:nvSpPr>
        <p:spPr/>
        <p:txBody>
          <a:bodyPr/>
          <a:lstStyle/>
          <a:p>
            <a:fld id="{A0426787-C218-441D-BCC4-DADD91199390}" type="slidenum">
              <a:rPr lang="en-US" smtClean="0"/>
              <a:t>15</a:t>
            </a:fld>
            <a:endParaRPr lang="en-US" dirty="0"/>
          </a:p>
        </p:txBody>
      </p:sp>
    </p:spTree>
    <p:extLst>
      <p:ext uri="{BB962C8B-B14F-4D97-AF65-F5344CB8AC3E}">
        <p14:creationId xmlns:p14="http://schemas.microsoft.com/office/powerpoint/2010/main" val="411763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5A45-E73C-6B13-2829-3E2DB98B5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ADD69-F8F7-0F54-71CE-5AD3743A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F877B6-5B0D-C549-C7FC-5B51A2583CB6}"/>
              </a:ext>
            </a:extLst>
          </p:cNvPr>
          <p:cNvSpPr>
            <a:spLocks noGrp="1"/>
          </p:cNvSpPr>
          <p:nvPr>
            <p:ph type="body" idx="1"/>
          </p:nvPr>
        </p:nvSpPr>
        <p:spPr/>
        <p:txBody>
          <a:bodyPr/>
          <a:lstStyle/>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Yves Rocher Group </a:t>
            </a:r>
          </a:p>
          <a:p>
            <a:pPr marL="171450" indent="-171450">
              <a:buFont typeface="Arial" panose="020B0604020202020204" pitchFamily="34" charset="0"/>
              <a:buChar char="•"/>
            </a:pPr>
            <a:r>
              <a:rPr lang="en-GB" dirty="0"/>
              <a:t>First-ever damages awarded under the French Duty of Vigilance Law (12 March 2026)</a:t>
            </a:r>
          </a:p>
          <a:p>
            <a:pPr marL="171450" indent="-171450">
              <a:buFont typeface="Arial" panose="020B0604020202020204" pitchFamily="34" charset="0"/>
              <a:buChar char="•"/>
            </a:pPr>
            <a:r>
              <a:rPr lang="en-GB" dirty="0"/>
              <a:t>Yves Rocher’s Turkish subsidiary (Kosan </a:t>
            </a:r>
            <a:r>
              <a:rPr lang="en-GB" dirty="0" err="1"/>
              <a:t>Kozmetik</a:t>
            </a:r>
            <a:r>
              <a:rPr lang="en-GB" dirty="0"/>
              <a:t> / </a:t>
            </a:r>
            <a:r>
              <a:rPr lang="en-GB" dirty="0" err="1"/>
              <a:t>Flormar</a:t>
            </a:r>
            <a:r>
              <a:rPr lang="en-GB" dirty="0"/>
              <a:t> factory) dismissed over 130 workers (2018–2019) after they joined Petrol-</a:t>
            </a:r>
            <a:r>
              <a:rPr lang="en-GB" dirty="0" err="1"/>
              <a:t>İş</a:t>
            </a:r>
            <a:r>
              <a:rPr lang="en-GB" dirty="0"/>
              <a:t> trade union</a:t>
            </a:r>
          </a:p>
          <a:p>
            <a:pPr marL="171450" indent="-171450">
              <a:buFont typeface="Arial" panose="020B0604020202020204" pitchFamily="34" charset="0"/>
              <a:buChar char="•"/>
            </a:pPr>
            <a:r>
              <a:rPr lang="en-GB" dirty="0"/>
              <a:t>Workers had organised against poor conditions, discrimination against women, and sexual violence</a:t>
            </a:r>
          </a:p>
          <a:p>
            <a:pPr marL="171450" indent="-171450">
              <a:buFont typeface="Arial" panose="020B0604020202020204" pitchFamily="34" charset="0"/>
              <a:buChar char="•"/>
            </a:pPr>
            <a:r>
              <a:rPr lang="en-GB" dirty="0"/>
              <a:t>Court found Yves Rocher excluded the subsidiary from its vigilance plan and failed to assess trade union freedom risks — despite having information indicating those risks</a:t>
            </a:r>
          </a:p>
          <a:p>
            <a:pPr marL="171450" indent="-171450">
              <a:buFont typeface="Arial" panose="020B0604020202020204" pitchFamily="34" charset="0"/>
              <a:buChar char="•"/>
            </a:pPr>
            <a:r>
              <a:rPr lang="en-GB" dirty="0"/>
              <a:t>Misconduct was at a subsidiary (not independent third party) — but the law equally covers suppliers and subcontractors</a:t>
            </a:r>
          </a:p>
          <a:p>
            <a:pPr marL="171450" indent="-171450">
              <a:buFont typeface="Arial" panose="020B0604020202020204" pitchFamily="34" charset="0"/>
              <a:buChar char="•"/>
            </a:pPr>
            <a:r>
              <a:rPr lang="en-GB" dirty="0"/>
              <a:t>Extraterritoriality confirmed: law held to be a “</a:t>
            </a:r>
            <a:r>
              <a:rPr lang="en-GB" dirty="0" err="1"/>
              <a:t>loi</a:t>
            </a:r>
            <a:r>
              <a:rPr lang="en-GB" dirty="0"/>
              <a:t> de police” under Rome II — applies to harm outside France; local law cannot displace it</a:t>
            </a:r>
          </a:p>
          <a:p>
            <a:pPr marL="171450" indent="-171450">
              <a:buFont typeface="Arial" panose="020B0604020202020204" pitchFamily="34" charset="0"/>
              <a:buChar char="•"/>
            </a:pPr>
            <a:r>
              <a:rPr lang="en-GB" dirty="0"/>
              <a:t>Risk-based prioritisation rejected as defence: court rejected argument that subsidiaries could legitimately be deprioritised where internal warnings existed</a:t>
            </a:r>
          </a:p>
          <a:p>
            <a:pPr marL="171450" indent="-171450">
              <a:buFont typeface="Arial" panose="020B0604020202020204" pitchFamily="34" charset="0"/>
              <a:buChar char="•"/>
            </a:pPr>
            <a:r>
              <a:rPr lang="en-GB" dirty="0"/>
              <a:t>Causal link: company’s own acknowledgment it had the power to intervene (action plan in June 2018) was used against it</a:t>
            </a:r>
          </a:p>
          <a:p>
            <a:pPr marL="171450" indent="-171450">
              <a:buFont typeface="Arial" panose="020B0604020202020204" pitchFamily="34" charset="0"/>
              <a:buChar char="•"/>
            </a:pPr>
            <a:r>
              <a:rPr lang="en-GB" dirty="0"/>
              <a:t>Best efforts standard confirmed — but failing to act on known risk indicators is sufficient to establish fault</a:t>
            </a:r>
          </a:p>
          <a:p>
            <a:pPr marL="171450" indent="-171450">
              <a:buFont typeface="Arial" panose="020B0604020202020204" pitchFamily="34" charset="0"/>
              <a:buChar char="•"/>
            </a:pPr>
            <a:r>
              <a:rPr lang="en-GB" dirty="0"/>
              <a:t>Damages: €8,000 each to 6 workers; €40,000 to Petrol-</a:t>
            </a:r>
            <a:r>
              <a:rPr lang="en-GB" dirty="0" err="1"/>
              <a:t>İş</a:t>
            </a:r>
            <a:r>
              <a:rPr lang="en-GB" dirty="0"/>
              <a:t>; €1 symbolic to Sherpa and ActionAid France (72 other claimants barred by prior settlement)</a:t>
            </a:r>
          </a:p>
          <a:p>
            <a:pPr marL="171450" indent="-171450">
              <a:buFont typeface="Arial" panose="020B0604020202020204" pitchFamily="34" charset="0"/>
              <a:buChar char="•"/>
            </a:pPr>
            <a:r>
              <a:rPr lang="en-GB" b="0" dirty="0"/>
              <a:t>Key takeaway</a:t>
            </a:r>
            <a:r>
              <a:rPr lang="en-GB" b="1" dirty="0"/>
              <a:t>:</a:t>
            </a:r>
            <a:r>
              <a:rPr lang="en-GB" dirty="0"/>
              <a:t> Formal compliance is not enough — vigilance plans must substantively identify and address concrete risks. Similar liability could attach for failures to monitor third-party suppliers and subcontractors.</a:t>
            </a:r>
          </a:p>
          <a:p>
            <a:endParaRPr lang="en-GB" dirty="0"/>
          </a:p>
          <a:p>
            <a:r>
              <a:rPr lang="en-GB" dirty="0"/>
              <a:t>Dyson </a:t>
            </a:r>
          </a:p>
          <a:p>
            <a:pPr marL="171450" indent="-171450">
              <a:buFont typeface="Arial" panose="020B0604020202020204" pitchFamily="34" charset="0"/>
              <a:buChar char="•"/>
            </a:pPr>
            <a:r>
              <a:rPr lang="en-GB" dirty="0"/>
              <a:t>24 migrant workers from Nepal and Bangladesh sued Dyson in the English High Court in 2022</a:t>
            </a:r>
          </a:p>
          <a:p>
            <a:pPr marL="171450" indent="-171450">
              <a:buFont typeface="Arial" panose="020B0604020202020204" pitchFamily="34" charset="0"/>
              <a:buChar char="•"/>
            </a:pPr>
            <a:r>
              <a:rPr lang="en-GB" dirty="0"/>
              <a:t>Alleged forced labour at two independent Malaysian factories</a:t>
            </a:r>
          </a:p>
          <a:p>
            <a:pPr marL="171450" indent="-171450">
              <a:buFont typeface="Arial" panose="020B0604020202020204" pitchFamily="34" charset="0"/>
              <a:buChar char="•"/>
            </a:pPr>
            <a:r>
              <a:rPr lang="en-GB" dirty="0"/>
              <a:t>No ownership or corporate group connection between Dyson and the factories — purely commercial supply chain relationship</a:t>
            </a:r>
          </a:p>
          <a:p>
            <a:pPr marL="171450" indent="-171450">
              <a:buFont typeface="Arial" panose="020B0604020202020204" pitchFamily="34" charset="0"/>
              <a:buChar char="•"/>
            </a:pPr>
            <a:r>
              <a:rPr lang="en-GB" dirty="0"/>
              <a:t>Allegations included passport confiscation, restricted movement, excessive hours, hazardous conditions, unlawful detention, and assault</a:t>
            </a:r>
          </a:p>
          <a:p>
            <a:pPr marL="171450" indent="-171450">
              <a:buFont typeface="Arial" panose="020B0604020202020204" pitchFamily="34" charset="0"/>
              <a:buChar char="•"/>
            </a:pPr>
            <a:r>
              <a:rPr lang="en-GB" dirty="0"/>
              <a:t>Many workers were coercively recruited and trafficked</a:t>
            </a:r>
          </a:p>
          <a:p>
            <a:pPr marL="171450" indent="-171450">
              <a:buFont typeface="Arial" panose="020B0604020202020204" pitchFamily="34" charset="0"/>
              <a:buChar char="•"/>
            </a:pPr>
            <a:r>
              <a:rPr lang="en-GB" dirty="0"/>
              <a:t>Legal basis:</a:t>
            </a:r>
          </a:p>
          <a:p>
            <a:pPr marL="171450" indent="-171450">
              <a:buFont typeface="Arial" panose="020B0604020202020204" pitchFamily="34" charset="0"/>
              <a:buChar char="•"/>
            </a:pPr>
            <a:r>
              <a:rPr lang="en-GB" dirty="0"/>
              <a:t>Negligence — Dyson exercised significant control over supplier standards and knew or ought to have known of forced labour risks</a:t>
            </a:r>
          </a:p>
          <a:p>
            <a:pPr marL="171450" indent="-171450">
              <a:buFont typeface="Arial" panose="020B0604020202020204" pitchFamily="34" charset="0"/>
              <a:buChar char="•"/>
            </a:pPr>
            <a:r>
              <a:rPr lang="en-GB" dirty="0"/>
              <a:t>Unjust enrichment — Dyson profited from reduced production costs driven by exploitation (novel argument in supply chain litigation)</a:t>
            </a:r>
          </a:p>
          <a:p>
            <a:pPr marL="171450" indent="-171450">
              <a:buFont typeface="Arial" panose="020B0604020202020204" pitchFamily="34" charset="0"/>
              <a:buChar char="•"/>
            </a:pPr>
            <a:r>
              <a:rPr lang="en-GB" dirty="0"/>
              <a:t>UK Supreme Court refused Dyson's forum challenge (May 2025) — confirmed English courts will hear supply chain forced labour claims against UK companies</a:t>
            </a:r>
          </a:p>
          <a:p>
            <a:pPr marL="171450" indent="-171450">
              <a:buFont typeface="Arial" panose="020B0604020202020204" pitchFamily="34" charset="0"/>
              <a:buChar char="•"/>
            </a:pPr>
            <a:r>
              <a:rPr lang="en-GB" dirty="0"/>
              <a:t>January 2026: High Court confirmed Dyson could face 100+ additional claims</a:t>
            </a:r>
          </a:p>
          <a:p>
            <a:pPr marL="171450" indent="-171450">
              <a:buFont typeface="Arial" panose="020B0604020202020204" pitchFamily="34" charset="0"/>
              <a:buChar char="•"/>
            </a:pPr>
            <a:r>
              <a:rPr lang="en-GB" dirty="0"/>
              <a:t>Parties settled March 2026; Dyson denies liability</a:t>
            </a:r>
          </a:p>
          <a:p>
            <a:pPr marL="171450" indent="-171450">
              <a:buFont typeface="Arial" panose="020B0604020202020204" pitchFamily="34" charset="0"/>
              <a:buChar char="•"/>
            </a:pPr>
            <a:r>
              <a:rPr lang="en-GB" b="0" dirty="0"/>
              <a:t>Key takeaway:</a:t>
            </a:r>
            <a:r>
              <a:rPr lang="en-GB" dirty="0"/>
              <a:t> A company can face liability for forced labour by third-party suppliers — not just subsidiaries — where it exercises significant control over supply chain standards. Commercial relationships alone may establish a duty of care.</a:t>
            </a:r>
          </a:p>
          <a:p>
            <a:endParaRPr lang="en-GB" dirty="0"/>
          </a:p>
        </p:txBody>
      </p:sp>
      <p:sp>
        <p:nvSpPr>
          <p:cNvPr id="4" name="Slide Number Placeholder 3">
            <a:extLst>
              <a:ext uri="{FF2B5EF4-FFF2-40B4-BE49-F238E27FC236}">
                <a16:creationId xmlns:a16="http://schemas.microsoft.com/office/drawing/2014/main" id="{7FEAEBBE-F579-7D2C-A3D8-F5BFB1624B04}"/>
              </a:ext>
            </a:extLst>
          </p:cNvPr>
          <p:cNvSpPr>
            <a:spLocks noGrp="1"/>
          </p:cNvSpPr>
          <p:nvPr>
            <p:ph type="sldNum" sz="quarter" idx="5"/>
          </p:nvPr>
        </p:nvSpPr>
        <p:spPr/>
        <p:txBody>
          <a:bodyPr/>
          <a:lstStyle/>
          <a:p>
            <a:fld id="{A0426787-C218-441D-BCC4-DADD91199390}" type="slidenum">
              <a:rPr lang="en-US" smtClean="0"/>
              <a:t>18</a:t>
            </a:fld>
            <a:endParaRPr lang="en-US" dirty="0"/>
          </a:p>
        </p:txBody>
      </p:sp>
    </p:spTree>
    <p:extLst>
      <p:ext uri="{BB962C8B-B14F-4D97-AF65-F5344CB8AC3E}">
        <p14:creationId xmlns:p14="http://schemas.microsoft.com/office/powerpoint/2010/main" val="388565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section From the DOJ Guidance</a:t>
            </a:r>
          </a:p>
          <a:p>
            <a:r>
              <a:rPr lang="en-US" dirty="0"/>
              <a:t>Elements from Framework for OFAC/BUS Guidance</a:t>
            </a:r>
          </a:p>
        </p:txBody>
      </p:sp>
      <p:sp>
        <p:nvSpPr>
          <p:cNvPr id="4" name="Slide Number Placeholder 3"/>
          <p:cNvSpPr>
            <a:spLocks noGrp="1"/>
          </p:cNvSpPr>
          <p:nvPr>
            <p:ph type="sldNum" sz="quarter" idx="5"/>
          </p:nvPr>
        </p:nvSpPr>
        <p:spPr/>
        <p:txBody>
          <a:bodyPr/>
          <a:lstStyle/>
          <a:p>
            <a:fld id="{A0426787-C218-441D-BCC4-DADD91199390}" type="slidenum">
              <a:rPr lang="en-US" smtClean="0"/>
              <a:t>21</a:t>
            </a:fld>
            <a:endParaRPr lang="en-US" dirty="0"/>
          </a:p>
        </p:txBody>
      </p:sp>
    </p:spTree>
    <p:extLst>
      <p:ext uri="{BB962C8B-B14F-4D97-AF65-F5344CB8AC3E}">
        <p14:creationId xmlns:p14="http://schemas.microsoft.com/office/powerpoint/2010/main" val="386281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61D9E-DDC4-7F53-2692-3497193C0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B79B0-2BC8-0208-251F-6D4383FA3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F2AD6-DFE7-AA5A-0FD5-BC41DA849A1A}"/>
              </a:ext>
            </a:extLst>
          </p:cNvPr>
          <p:cNvSpPr>
            <a:spLocks noGrp="1"/>
          </p:cNvSpPr>
          <p:nvPr>
            <p:ph type="body" idx="1"/>
          </p:nvPr>
        </p:nvSpPr>
        <p:spPr/>
        <p:txBody>
          <a:bodyPr/>
          <a:lstStyle/>
          <a:p>
            <a:r>
              <a:rPr lang="en-US" dirty="0"/>
              <a:t>TALKING POINTS:
- These expectations are reflected in the DOJ </a:t>
            </a:r>
            <a:r>
              <a:rPr lang="en-US" dirty="0" err="1"/>
              <a:t>ECCP</a:t>
            </a:r>
            <a:r>
              <a:rPr lang="en-US" dirty="0"/>
              <a:t> but are broadly applicable </a:t>
            </a:r>
          </a:p>
        </p:txBody>
      </p:sp>
      <p:sp>
        <p:nvSpPr>
          <p:cNvPr id="4" name="Slide Number Placeholder 3">
            <a:extLst>
              <a:ext uri="{FF2B5EF4-FFF2-40B4-BE49-F238E27FC236}">
                <a16:creationId xmlns:a16="http://schemas.microsoft.com/office/drawing/2014/main" id="{C645DB31-D487-24AB-50E0-EAB6A1DC6EAF}"/>
              </a:ext>
            </a:extLst>
          </p:cNvPr>
          <p:cNvSpPr>
            <a:spLocks noGrp="1"/>
          </p:cNvSpPr>
          <p:nvPr>
            <p:ph type="sldNum" sz="quarter" idx="5"/>
          </p:nvPr>
        </p:nvSpPr>
        <p:spPr/>
        <p:txBody>
          <a:bodyPr/>
          <a:lstStyle/>
          <a:p>
            <a:fld id="{A0426787-C218-441D-BCC4-DADD91199390}" type="slidenum">
              <a:rPr lang="en-US" smtClean="0"/>
              <a:t>22</a:t>
            </a:fld>
            <a:endParaRPr lang="en-US" dirty="0"/>
          </a:p>
        </p:txBody>
      </p:sp>
    </p:spTree>
    <p:extLst>
      <p:ext uri="{BB962C8B-B14F-4D97-AF65-F5344CB8AC3E}">
        <p14:creationId xmlns:p14="http://schemas.microsoft.com/office/powerpoint/2010/main" val="1638867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Dark">
    <p:bg>
      <p:bgPr>
        <a:solidFill>
          <a:schemeClr val="accent1"/>
        </a:solidFill>
        <a:effectLst/>
      </p:bgPr>
    </p:bg>
    <p:spTree>
      <p:nvGrpSpPr>
        <p:cNvPr id="1" name=""/>
        <p:cNvGrpSpPr/>
        <p:nvPr/>
      </p:nvGrpSpPr>
      <p:grpSpPr>
        <a:xfrm>
          <a:off x="0" y="0"/>
          <a:ext cx="0" cy="0"/>
          <a:chOff x="0" y="0"/>
          <a:chExt cx="0" cy="0"/>
        </a:xfrm>
      </p:grpSpPr>
      <p:pic>
        <p:nvPicPr>
          <p:cNvPr id="9" name="Picture 8" descr="A black and purple rectangle with a black background  Description automatically generated">
            <a:extLst>
              <a:ext uri="{FF2B5EF4-FFF2-40B4-BE49-F238E27FC236}">
                <a16:creationId xmlns:a16="http://schemas.microsoft.com/office/drawing/2014/main" id="{072FD10F-6CF0-1047-F9D7-CE6377CA1D5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722364"/>
            <a:ext cx="8083312" cy="6135636"/>
          </a:xfrm>
          <a:prstGeom prst="rect">
            <a:avLst/>
          </a:prstGeom>
        </p:spPr>
      </p:pic>
      <p:sp>
        <p:nvSpPr>
          <p:cNvPr id="2" name="Title 1">
            <a:extLst>
              <a:ext uri="{FF2B5EF4-FFF2-40B4-BE49-F238E27FC236}">
                <a16:creationId xmlns:a16="http://schemas.microsoft.com/office/drawing/2014/main" id="{A552A54E-D7DC-53EB-85D9-93DCAD4B23AF}"/>
              </a:ext>
            </a:extLst>
          </p:cNvPr>
          <p:cNvSpPr>
            <a:spLocks noGrp="1"/>
          </p:cNvSpPr>
          <p:nvPr>
            <p:ph type="ctrTitle" hasCustomPrompt="1"/>
          </p:nvPr>
        </p:nvSpPr>
        <p:spPr>
          <a:xfrm>
            <a:off x="1058334" y="1528235"/>
            <a:ext cx="5943600" cy="1138765"/>
          </a:xfrm>
        </p:spPr>
        <p:txBody>
          <a:bodyPr lIns="0" tIns="0" rIns="0" bIns="0" anchor="t">
            <a:noAutofit/>
          </a:bodyPr>
          <a:lstStyle>
            <a:lvl1pPr algn="l">
              <a:lnSpc>
                <a:spcPts val="4800"/>
              </a:lnSpc>
              <a:defRPr sz="3600">
                <a:solidFill>
                  <a:schemeClr val="bg1"/>
                </a:solidFill>
              </a:defRPr>
            </a:lvl1pPr>
          </a:lstStyle>
          <a:p>
            <a:r>
              <a:rPr lang="en-US" dirty="0"/>
              <a:t>Insert Presentation</a:t>
            </a:r>
            <a:br>
              <a:rPr lang="en-US" dirty="0"/>
            </a:br>
            <a:r>
              <a:rPr lang="en-US" dirty="0"/>
              <a:t>Title</a:t>
            </a:r>
          </a:p>
        </p:txBody>
      </p:sp>
      <p:sp>
        <p:nvSpPr>
          <p:cNvPr id="3" name="Subtitle 2">
            <a:extLst>
              <a:ext uri="{FF2B5EF4-FFF2-40B4-BE49-F238E27FC236}">
                <a16:creationId xmlns:a16="http://schemas.microsoft.com/office/drawing/2014/main" id="{9866BF17-6DCC-BF83-BFFF-F6955E79191F}"/>
              </a:ext>
            </a:extLst>
          </p:cNvPr>
          <p:cNvSpPr>
            <a:spLocks noGrp="1"/>
          </p:cNvSpPr>
          <p:nvPr>
            <p:ph type="subTitle" idx="1" hasCustomPrompt="1"/>
          </p:nvPr>
        </p:nvSpPr>
        <p:spPr>
          <a:xfrm>
            <a:off x="1058334" y="2880471"/>
            <a:ext cx="5943600" cy="1655762"/>
          </a:xfrm>
        </p:spPr>
        <p:txBody>
          <a:bodyPr lIns="0" tIns="0" rIns="0" bIns="0">
            <a:noAutofit/>
          </a:bodyPr>
          <a:lstStyle>
            <a:lvl1pPr marL="0" indent="0" algn="l">
              <a:lnSpc>
                <a:spcPts val="1400"/>
              </a:lnSpc>
              <a:spcBef>
                <a:spcPts val="0"/>
              </a:spcBef>
              <a:buNone/>
              <a:defRPr sz="13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Optional Subhead</a:t>
            </a:r>
          </a:p>
        </p:txBody>
      </p:sp>
      <p:pic>
        <p:nvPicPr>
          <p:cNvPr id="13" name="Picture 12" descr="A black background with white text  Description automatically generated">
            <a:extLst>
              <a:ext uri="{FF2B5EF4-FFF2-40B4-BE49-F238E27FC236}">
                <a16:creationId xmlns:a16="http://schemas.microsoft.com/office/drawing/2014/main" id="{DDEE4AC7-42C6-9D45-5DF0-E288121917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4932" y="173749"/>
            <a:ext cx="1331979" cy="707137"/>
          </a:xfrm>
          <a:prstGeom prst="rect">
            <a:avLst/>
          </a:prstGeom>
        </p:spPr>
      </p:pic>
      <p:sp>
        <p:nvSpPr>
          <p:cNvPr id="15" name="Text Placeholder 14">
            <a:extLst>
              <a:ext uri="{FF2B5EF4-FFF2-40B4-BE49-F238E27FC236}">
                <a16:creationId xmlns:a16="http://schemas.microsoft.com/office/drawing/2014/main" id="{C944148E-3A4F-E07B-75F2-CB54910572F9}"/>
              </a:ext>
            </a:extLst>
          </p:cNvPr>
          <p:cNvSpPr>
            <a:spLocks noGrp="1"/>
          </p:cNvSpPr>
          <p:nvPr>
            <p:ph type="body" sz="quarter" idx="10" hasCustomPrompt="1"/>
          </p:nvPr>
        </p:nvSpPr>
        <p:spPr>
          <a:xfrm>
            <a:off x="1058335" y="1049122"/>
            <a:ext cx="3816350" cy="146050"/>
          </a:xfrm>
        </p:spPr>
        <p:txBody>
          <a:bodyPr>
            <a:noAutofit/>
          </a:bodyPr>
          <a:lstStyle>
            <a:lvl1pPr marL="0" indent="0">
              <a:lnSpc>
                <a:spcPts val="1100"/>
              </a:lnSpc>
              <a:spcBef>
                <a:spcPts val="0"/>
              </a:spcBef>
              <a:buNone/>
              <a:defRPr sz="1000" b="1" cap="all" baseline="0">
                <a:solidFill>
                  <a:schemeClr val="bg1"/>
                </a:solidFill>
              </a:defRPr>
            </a:lvl1pPr>
          </a:lstStyle>
          <a:p>
            <a:pPr lvl="0"/>
            <a:r>
              <a:rPr lang="en-US" dirty="0"/>
              <a:t>Insert Subhead</a:t>
            </a:r>
          </a:p>
        </p:txBody>
      </p:sp>
      <p:sp>
        <p:nvSpPr>
          <p:cNvPr id="16" name="Text Placeholder 14">
            <a:extLst>
              <a:ext uri="{FF2B5EF4-FFF2-40B4-BE49-F238E27FC236}">
                <a16:creationId xmlns:a16="http://schemas.microsoft.com/office/drawing/2014/main" id="{15D9BBD6-7F41-79F7-C320-F3F639ABD648}"/>
              </a:ext>
            </a:extLst>
          </p:cNvPr>
          <p:cNvSpPr>
            <a:spLocks noGrp="1"/>
          </p:cNvSpPr>
          <p:nvPr>
            <p:ph type="body" sz="quarter" idx="11" hasCustomPrompt="1"/>
          </p:nvPr>
        </p:nvSpPr>
        <p:spPr>
          <a:xfrm>
            <a:off x="1058335" y="4521199"/>
            <a:ext cx="3816350" cy="146050"/>
          </a:xfrm>
        </p:spPr>
        <p:txBody>
          <a:bodyPr>
            <a:noAutofit/>
          </a:bodyPr>
          <a:lstStyle>
            <a:lvl1pPr marL="0" indent="0">
              <a:lnSpc>
                <a:spcPts val="1100"/>
              </a:lnSpc>
              <a:spcBef>
                <a:spcPts val="0"/>
              </a:spcBef>
              <a:buNone/>
              <a:defRPr sz="1000" b="0" cap="all" baseline="0">
                <a:solidFill>
                  <a:schemeClr val="bg1"/>
                </a:solidFill>
              </a:defRPr>
            </a:lvl1pPr>
          </a:lstStyle>
          <a:p>
            <a:pPr lvl="0"/>
            <a:r>
              <a:rPr lang="en-US" dirty="0"/>
              <a:t>INSERT MONTH DAY, YEAR</a:t>
            </a:r>
          </a:p>
        </p:txBody>
      </p:sp>
    </p:spTree>
    <p:extLst>
      <p:ext uri="{BB962C8B-B14F-4D97-AF65-F5344CB8AC3E}">
        <p14:creationId xmlns:p14="http://schemas.microsoft.com/office/powerpoint/2010/main" val="4101653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4-up,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0A2-601D-3F14-1DCC-C4671870E1F3}"/>
              </a:ext>
            </a:extLst>
          </p:cNvPr>
          <p:cNvSpPr>
            <a:spLocks noGrp="1"/>
          </p:cNvSpPr>
          <p:nvPr>
            <p:ph type="title" hasCustomPrompt="1"/>
          </p:nvPr>
        </p:nvSpPr>
        <p:spPr>
          <a:xfrm>
            <a:off x="637116" y="365125"/>
            <a:ext cx="8686800" cy="854075"/>
          </a:xfrm>
        </p:spPr>
        <p:txBody>
          <a:bodyPr>
            <a:noAutofit/>
          </a:bodyPr>
          <a:lstStyle>
            <a:lvl1pPr>
              <a:defRPr/>
            </a:lvl1pPr>
          </a:lstStyle>
          <a:p>
            <a:r>
              <a:rPr lang="en-US" dirty="0"/>
              <a:t>Insert Slide Title</a:t>
            </a:r>
          </a:p>
        </p:txBody>
      </p:sp>
      <p:sp>
        <p:nvSpPr>
          <p:cNvPr id="5" name="Slide Number Placeholder 4">
            <a:extLst>
              <a:ext uri="{FF2B5EF4-FFF2-40B4-BE49-F238E27FC236}">
                <a16:creationId xmlns:a16="http://schemas.microsoft.com/office/drawing/2014/main" id="{DBEA20E5-31AF-A1D4-E900-2455BA8D6611}"/>
              </a:ext>
            </a:extLst>
          </p:cNvPr>
          <p:cNvSpPr>
            <a:spLocks noGrp="1"/>
          </p:cNvSpPr>
          <p:nvPr>
            <p:ph type="sldNum" sz="quarter" idx="12"/>
          </p:nvPr>
        </p:nvSpPr>
        <p:spPr/>
        <p:txBody>
          <a:bodyPr>
            <a:noAutofit/>
          </a:bodyPr>
          <a:lstStyle/>
          <a:p>
            <a:fld id="{F19811FD-96DF-42B1-BDBB-EF3C0573B843}" type="slidenum">
              <a:rPr lang="en-US" smtClean="0"/>
              <a:pPr/>
              <a:t>‹#›</a:t>
            </a:fld>
            <a:endParaRPr lang="en-US" dirty="0"/>
          </a:p>
        </p:txBody>
      </p:sp>
      <p:sp>
        <p:nvSpPr>
          <p:cNvPr id="11" name="Text Placeholder 10">
            <a:extLst>
              <a:ext uri="{FF2B5EF4-FFF2-40B4-BE49-F238E27FC236}">
                <a16:creationId xmlns:a16="http://schemas.microsoft.com/office/drawing/2014/main" id="{2047FB22-C2C1-F085-3DDE-33008C26A5C6}"/>
              </a:ext>
            </a:extLst>
          </p:cNvPr>
          <p:cNvSpPr>
            <a:spLocks noGrp="1"/>
          </p:cNvSpPr>
          <p:nvPr>
            <p:ph type="body" sz="quarter" idx="13" hasCustomPrompt="1"/>
          </p:nvPr>
        </p:nvSpPr>
        <p:spPr>
          <a:xfrm>
            <a:off x="637116" y="2521903"/>
            <a:ext cx="4784725" cy="155257"/>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Insert Agenda</a:t>
            </a:r>
          </a:p>
        </p:txBody>
      </p:sp>
      <p:sp>
        <p:nvSpPr>
          <p:cNvPr id="14" name="Text Placeholder 10">
            <a:extLst>
              <a:ext uri="{FF2B5EF4-FFF2-40B4-BE49-F238E27FC236}">
                <a16:creationId xmlns:a16="http://schemas.microsoft.com/office/drawing/2014/main" id="{43E15F10-DC75-010D-BB07-744D49DAC125}"/>
              </a:ext>
            </a:extLst>
          </p:cNvPr>
          <p:cNvSpPr>
            <a:spLocks noGrp="1"/>
          </p:cNvSpPr>
          <p:nvPr>
            <p:ph type="body" sz="quarter" idx="15" hasCustomPrompt="1"/>
          </p:nvPr>
        </p:nvSpPr>
        <p:spPr>
          <a:xfrm>
            <a:off x="6080037" y="2708910"/>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37756993-236D-8260-7879-8F81729B7CC2}"/>
              </a:ext>
            </a:extLst>
          </p:cNvPr>
          <p:cNvSpPr>
            <a:spLocks noGrp="1"/>
          </p:cNvSpPr>
          <p:nvPr>
            <p:ph type="body" sz="quarter" idx="16" hasCustomPrompt="1"/>
          </p:nvPr>
        </p:nvSpPr>
        <p:spPr>
          <a:xfrm>
            <a:off x="6080037" y="2903539"/>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4D0CE1E6-2456-0B9E-2C21-11669F9AF714}"/>
              </a:ext>
            </a:extLst>
          </p:cNvPr>
          <p:cNvSpPr>
            <a:spLocks noGrp="1"/>
          </p:cNvSpPr>
          <p:nvPr>
            <p:ph type="body" sz="quarter" idx="17" hasCustomPrompt="1"/>
          </p:nvPr>
        </p:nvSpPr>
        <p:spPr>
          <a:xfrm>
            <a:off x="6080037" y="309816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7" name="Text Placeholder 10">
            <a:extLst>
              <a:ext uri="{FF2B5EF4-FFF2-40B4-BE49-F238E27FC236}">
                <a16:creationId xmlns:a16="http://schemas.microsoft.com/office/drawing/2014/main" id="{91D56B97-6D2A-C7F5-BB34-9BF6AC0F10C0}"/>
              </a:ext>
            </a:extLst>
          </p:cNvPr>
          <p:cNvSpPr>
            <a:spLocks noGrp="1"/>
          </p:cNvSpPr>
          <p:nvPr>
            <p:ph type="body" sz="quarter" idx="18" hasCustomPrompt="1"/>
          </p:nvPr>
        </p:nvSpPr>
        <p:spPr>
          <a:xfrm>
            <a:off x="6080037" y="329279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8" name="Text Placeholder 10">
            <a:extLst>
              <a:ext uri="{FF2B5EF4-FFF2-40B4-BE49-F238E27FC236}">
                <a16:creationId xmlns:a16="http://schemas.microsoft.com/office/drawing/2014/main" id="{6E263004-8F62-FC02-58ED-9D6E4869EFEE}"/>
              </a:ext>
            </a:extLst>
          </p:cNvPr>
          <p:cNvSpPr>
            <a:spLocks noGrp="1"/>
          </p:cNvSpPr>
          <p:nvPr>
            <p:ph type="body" sz="quarter" idx="19" hasCustomPrompt="1"/>
          </p:nvPr>
        </p:nvSpPr>
        <p:spPr>
          <a:xfrm>
            <a:off x="6080037" y="3487425"/>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9" name="Text Placeholder 10">
            <a:extLst>
              <a:ext uri="{FF2B5EF4-FFF2-40B4-BE49-F238E27FC236}">
                <a16:creationId xmlns:a16="http://schemas.microsoft.com/office/drawing/2014/main" id="{48EB1E07-B86A-820D-0AC3-4BFC49F5A139}"/>
              </a:ext>
            </a:extLst>
          </p:cNvPr>
          <p:cNvSpPr>
            <a:spLocks noGrp="1"/>
          </p:cNvSpPr>
          <p:nvPr>
            <p:ph type="body" sz="quarter" idx="20" hasCustomPrompt="1"/>
          </p:nvPr>
        </p:nvSpPr>
        <p:spPr>
          <a:xfrm>
            <a:off x="9048517" y="2708910"/>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0" name="Text Placeholder 10">
            <a:extLst>
              <a:ext uri="{FF2B5EF4-FFF2-40B4-BE49-F238E27FC236}">
                <a16:creationId xmlns:a16="http://schemas.microsoft.com/office/drawing/2014/main" id="{FA18870C-767C-0BAA-F031-A5C7BC9418C2}"/>
              </a:ext>
            </a:extLst>
          </p:cNvPr>
          <p:cNvSpPr>
            <a:spLocks noGrp="1"/>
          </p:cNvSpPr>
          <p:nvPr>
            <p:ph type="body" sz="quarter" idx="21" hasCustomPrompt="1"/>
          </p:nvPr>
        </p:nvSpPr>
        <p:spPr>
          <a:xfrm>
            <a:off x="9048517" y="2903539"/>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1" name="Text Placeholder 10">
            <a:extLst>
              <a:ext uri="{FF2B5EF4-FFF2-40B4-BE49-F238E27FC236}">
                <a16:creationId xmlns:a16="http://schemas.microsoft.com/office/drawing/2014/main" id="{0B3CC8F3-1DC4-F98F-F5C0-010E91533D15}"/>
              </a:ext>
            </a:extLst>
          </p:cNvPr>
          <p:cNvSpPr>
            <a:spLocks noGrp="1"/>
          </p:cNvSpPr>
          <p:nvPr>
            <p:ph type="body" sz="quarter" idx="22" hasCustomPrompt="1"/>
          </p:nvPr>
        </p:nvSpPr>
        <p:spPr>
          <a:xfrm>
            <a:off x="9048517" y="309816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2" name="Text Placeholder 10">
            <a:extLst>
              <a:ext uri="{FF2B5EF4-FFF2-40B4-BE49-F238E27FC236}">
                <a16:creationId xmlns:a16="http://schemas.microsoft.com/office/drawing/2014/main" id="{B57F294A-2A9A-D13D-1C19-97C00B29EBB9}"/>
              </a:ext>
            </a:extLst>
          </p:cNvPr>
          <p:cNvSpPr>
            <a:spLocks noGrp="1"/>
          </p:cNvSpPr>
          <p:nvPr>
            <p:ph type="body" sz="quarter" idx="23" hasCustomPrompt="1"/>
          </p:nvPr>
        </p:nvSpPr>
        <p:spPr>
          <a:xfrm>
            <a:off x="9048517" y="329279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23" name="Text Placeholder 10">
            <a:extLst>
              <a:ext uri="{FF2B5EF4-FFF2-40B4-BE49-F238E27FC236}">
                <a16:creationId xmlns:a16="http://schemas.microsoft.com/office/drawing/2014/main" id="{2A324FA9-029D-F22B-2850-D19A0FDA40CC}"/>
              </a:ext>
            </a:extLst>
          </p:cNvPr>
          <p:cNvSpPr>
            <a:spLocks noGrp="1"/>
          </p:cNvSpPr>
          <p:nvPr>
            <p:ph type="body" sz="quarter" idx="24" hasCustomPrompt="1"/>
          </p:nvPr>
        </p:nvSpPr>
        <p:spPr>
          <a:xfrm>
            <a:off x="9048517" y="3487425"/>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28" name="Picture Placeholder 27">
            <a:extLst>
              <a:ext uri="{FF2B5EF4-FFF2-40B4-BE49-F238E27FC236}">
                <a16:creationId xmlns:a16="http://schemas.microsoft.com/office/drawing/2014/main" id="{893C959D-06A0-DAA8-FDB3-84BC4C4A00EC}"/>
              </a:ext>
            </a:extLst>
          </p:cNvPr>
          <p:cNvSpPr>
            <a:spLocks noGrp="1"/>
          </p:cNvSpPr>
          <p:nvPr>
            <p:ph type="pic" sz="quarter" idx="25" hasCustomPrompt="1"/>
          </p:nvPr>
        </p:nvSpPr>
        <p:spPr>
          <a:xfrm>
            <a:off x="6080037" y="1384569"/>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29" name="Picture Placeholder 28">
            <a:extLst>
              <a:ext uri="{FF2B5EF4-FFF2-40B4-BE49-F238E27FC236}">
                <a16:creationId xmlns:a16="http://schemas.microsoft.com/office/drawing/2014/main" id="{0F048911-9845-4524-F636-784A55846EB0}"/>
              </a:ext>
            </a:extLst>
          </p:cNvPr>
          <p:cNvSpPr>
            <a:spLocks noGrp="1"/>
          </p:cNvSpPr>
          <p:nvPr>
            <p:ph type="pic" sz="quarter" idx="26" hasCustomPrompt="1"/>
          </p:nvPr>
        </p:nvSpPr>
        <p:spPr>
          <a:xfrm>
            <a:off x="9048517" y="1384569"/>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32" name="Text Placeholder 10">
            <a:extLst>
              <a:ext uri="{FF2B5EF4-FFF2-40B4-BE49-F238E27FC236}">
                <a16:creationId xmlns:a16="http://schemas.microsoft.com/office/drawing/2014/main" id="{938ED5AD-45E8-D293-9C45-88EE6B7E9BD9}"/>
              </a:ext>
            </a:extLst>
          </p:cNvPr>
          <p:cNvSpPr>
            <a:spLocks noGrp="1"/>
          </p:cNvSpPr>
          <p:nvPr>
            <p:ph type="body" sz="quarter" idx="27" hasCustomPrompt="1"/>
          </p:nvPr>
        </p:nvSpPr>
        <p:spPr>
          <a:xfrm>
            <a:off x="6080037" y="5259070"/>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3" name="Text Placeholder 10">
            <a:extLst>
              <a:ext uri="{FF2B5EF4-FFF2-40B4-BE49-F238E27FC236}">
                <a16:creationId xmlns:a16="http://schemas.microsoft.com/office/drawing/2014/main" id="{AB32F6B5-FD7A-4E95-A5E1-F6F6EB8618FB}"/>
              </a:ext>
            </a:extLst>
          </p:cNvPr>
          <p:cNvSpPr>
            <a:spLocks noGrp="1"/>
          </p:cNvSpPr>
          <p:nvPr>
            <p:ph type="body" sz="quarter" idx="28" hasCustomPrompt="1"/>
          </p:nvPr>
        </p:nvSpPr>
        <p:spPr>
          <a:xfrm>
            <a:off x="6080037" y="5453699"/>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4" name="Text Placeholder 10">
            <a:extLst>
              <a:ext uri="{FF2B5EF4-FFF2-40B4-BE49-F238E27FC236}">
                <a16:creationId xmlns:a16="http://schemas.microsoft.com/office/drawing/2014/main" id="{B01A368B-7250-2BFC-723A-DE0DDF4F4B29}"/>
              </a:ext>
            </a:extLst>
          </p:cNvPr>
          <p:cNvSpPr>
            <a:spLocks noGrp="1"/>
          </p:cNvSpPr>
          <p:nvPr>
            <p:ph type="body" sz="quarter" idx="29" hasCustomPrompt="1"/>
          </p:nvPr>
        </p:nvSpPr>
        <p:spPr>
          <a:xfrm>
            <a:off x="6080037" y="564832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5" name="Text Placeholder 10">
            <a:extLst>
              <a:ext uri="{FF2B5EF4-FFF2-40B4-BE49-F238E27FC236}">
                <a16:creationId xmlns:a16="http://schemas.microsoft.com/office/drawing/2014/main" id="{72EE7CFB-B290-4ADD-02F5-0F2F57118C0E}"/>
              </a:ext>
            </a:extLst>
          </p:cNvPr>
          <p:cNvSpPr>
            <a:spLocks noGrp="1"/>
          </p:cNvSpPr>
          <p:nvPr>
            <p:ph type="body" sz="quarter" idx="30" hasCustomPrompt="1"/>
          </p:nvPr>
        </p:nvSpPr>
        <p:spPr>
          <a:xfrm>
            <a:off x="6080037" y="584295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36" name="Text Placeholder 10">
            <a:extLst>
              <a:ext uri="{FF2B5EF4-FFF2-40B4-BE49-F238E27FC236}">
                <a16:creationId xmlns:a16="http://schemas.microsoft.com/office/drawing/2014/main" id="{A6AACA5A-6F92-14BA-9058-FE2082A3C98C}"/>
              </a:ext>
            </a:extLst>
          </p:cNvPr>
          <p:cNvSpPr>
            <a:spLocks noGrp="1"/>
          </p:cNvSpPr>
          <p:nvPr>
            <p:ph type="body" sz="quarter" idx="31" hasCustomPrompt="1"/>
          </p:nvPr>
        </p:nvSpPr>
        <p:spPr>
          <a:xfrm>
            <a:off x="6080037" y="6037585"/>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37" name="Text Placeholder 10">
            <a:extLst>
              <a:ext uri="{FF2B5EF4-FFF2-40B4-BE49-F238E27FC236}">
                <a16:creationId xmlns:a16="http://schemas.microsoft.com/office/drawing/2014/main" id="{3E08648E-D483-BC7A-2126-07CC0C413BB7}"/>
              </a:ext>
            </a:extLst>
          </p:cNvPr>
          <p:cNvSpPr>
            <a:spLocks noGrp="1"/>
          </p:cNvSpPr>
          <p:nvPr>
            <p:ph type="body" sz="quarter" idx="32" hasCustomPrompt="1"/>
          </p:nvPr>
        </p:nvSpPr>
        <p:spPr>
          <a:xfrm>
            <a:off x="9048517" y="5259070"/>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8" name="Text Placeholder 10">
            <a:extLst>
              <a:ext uri="{FF2B5EF4-FFF2-40B4-BE49-F238E27FC236}">
                <a16:creationId xmlns:a16="http://schemas.microsoft.com/office/drawing/2014/main" id="{778C7233-FBF0-1A8B-9C01-3EEED2DDC992}"/>
              </a:ext>
            </a:extLst>
          </p:cNvPr>
          <p:cNvSpPr>
            <a:spLocks noGrp="1"/>
          </p:cNvSpPr>
          <p:nvPr>
            <p:ph type="body" sz="quarter" idx="33" hasCustomPrompt="1"/>
          </p:nvPr>
        </p:nvSpPr>
        <p:spPr>
          <a:xfrm>
            <a:off x="9048517" y="5453699"/>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9" name="Text Placeholder 10">
            <a:extLst>
              <a:ext uri="{FF2B5EF4-FFF2-40B4-BE49-F238E27FC236}">
                <a16:creationId xmlns:a16="http://schemas.microsoft.com/office/drawing/2014/main" id="{9D5A6D80-F275-EBF7-0320-05F60DF8E245}"/>
              </a:ext>
            </a:extLst>
          </p:cNvPr>
          <p:cNvSpPr>
            <a:spLocks noGrp="1"/>
          </p:cNvSpPr>
          <p:nvPr>
            <p:ph type="body" sz="quarter" idx="34" hasCustomPrompt="1"/>
          </p:nvPr>
        </p:nvSpPr>
        <p:spPr>
          <a:xfrm>
            <a:off x="9048517" y="564832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0" name="Text Placeholder 10">
            <a:extLst>
              <a:ext uri="{FF2B5EF4-FFF2-40B4-BE49-F238E27FC236}">
                <a16:creationId xmlns:a16="http://schemas.microsoft.com/office/drawing/2014/main" id="{B6F8C757-5F99-9DAE-0349-EE96C97DC33A}"/>
              </a:ext>
            </a:extLst>
          </p:cNvPr>
          <p:cNvSpPr>
            <a:spLocks noGrp="1"/>
          </p:cNvSpPr>
          <p:nvPr>
            <p:ph type="body" sz="quarter" idx="35" hasCustomPrompt="1"/>
          </p:nvPr>
        </p:nvSpPr>
        <p:spPr>
          <a:xfrm>
            <a:off x="9048517" y="584295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41" name="Text Placeholder 10">
            <a:extLst>
              <a:ext uri="{FF2B5EF4-FFF2-40B4-BE49-F238E27FC236}">
                <a16:creationId xmlns:a16="http://schemas.microsoft.com/office/drawing/2014/main" id="{E05840A3-024D-49A6-F6EB-AA0E557EFF1B}"/>
              </a:ext>
            </a:extLst>
          </p:cNvPr>
          <p:cNvSpPr>
            <a:spLocks noGrp="1"/>
          </p:cNvSpPr>
          <p:nvPr>
            <p:ph type="body" sz="quarter" idx="36" hasCustomPrompt="1"/>
          </p:nvPr>
        </p:nvSpPr>
        <p:spPr>
          <a:xfrm>
            <a:off x="9048517" y="6037585"/>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42" name="Picture Placeholder 27">
            <a:extLst>
              <a:ext uri="{FF2B5EF4-FFF2-40B4-BE49-F238E27FC236}">
                <a16:creationId xmlns:a16="http://schemas.microsoft.com/office/drawing/2014/main" id="{A1B31A1F-FE98-9466-7634-A06398CE8AB6}"/>
              </a:ext>
            </a:extLst>
          </p:cNvPr>
          <p:cNvSpPr>
            <a:spLocks noGrp="1"/>
          </p:cNvSpPr>
          <p:nvPr>
            <p:ph type="pic" sz="quarter" idx="37" hasCustomPrompt="1"/>
          </p:nvPr>
        </p:nvSpPr>
        <p:spPr>
          <a:xfrm>
            <a:off x="6080037" y="3934729"/>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43" name="Picture Placeholder 28">
            <a:extLst>
              <a:ext uri="{FF2B5EF4-FFF2-40B4-BE49-F238E27FC236}">
                <a16:creationId xmlns:a16="http://schemas.microsoft.com/office/drawing/2014/main" id="{319FDFEA-AE19-11FA-7EF5-A9472750687D}"/>
              </a:ext>
            </a:extLst>
          </p:cNvPr>
          <p:cNvSpPr>
            <a:spLocks noGrp="1"/>
          </p:cNvSpPr>
          <p:nvPr>
            <p:ph type="pic" sz="quarter" idx="38" hasCustomPrompt="1"/>
          </p:nvPr>
        </p:nvSpPr>
        <p:spPr>
          <a:xfrm>
            <a:off x="9048517" y="3934729"/>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6" name="Text Placeholder 12">
            <a:extLst>
              <a:ext uri="{FF2B5EF4-FFF2-40B4-BE49-F238E27FC236}">
                <a16:creationId xmlns:a16="http://schemas.microsoft.com/office/drawing/2014/main" id="{7092A3AD-D9D4-58FE-3BDC-4F219A1D0D93}"/>
              </a:ext>
            </a:extLst>
          </p:cNvPr>
          <p:cNvSpPr>
            <a:spLocks noGrp="1"/>
          </p:cNvSpPr>
          <p:nvPr>
            <p:ph type="body" sz="quarter" idx="39" hasCustomPrompt="1"/>
          </p:nvPr>
        </p:nvSpPr>
        <p:spPr>
          <a:xfrm>
            <a:off x="637117" y="2707958"/>
            <a:ext cx="4784724" cy="2286000"/>
          </a:xfrm>
        </p:spPr>
        <p:txBody>
          <a:bodyPr>
            <a:noAutofit/>
          </a:bodyPr>
          <a:lstStyle>
            <a:lvl1pPr marL="417513" indent="-417513">
              <a:lnSpc>
                <a:spcPts val="2000"/>
              </a:lnSpc>
              <a:spcBef>
                <a:spcPts val="0"/>
              </a:spcBef>
              <a:buNone/>
              <a:tabLst>
                <a:tab pos="412750" algn="l"/>
              </a:tabLst>
              <a:defRPr sz="1400">
                <a:latin typeface="+mj-lt"/>
              </a:defRPr>
            </a:lvl1pPr>
            <a:lvl2pPr marL="457200" indent="0">
              <a:lnSpc>
                <a:spcPts val="2000"/>
              </a:lnSpc>
              <a:buNone/>
              <a:defRPr sz="1400">
                <a:latin typeface="+mj-lt"/>
              </a:defRPr>
            </a:lvl2pPr>
            <a:lvl3pPr marL="914400" indent="0">
              <a:lnSpc>
                <a:spcPts val="2000"/>
              </a:lnSpc>
              <a:buNone/>
              <a:defRPr sz="1400">
                <a:latin typeface="+mj-lt"/>
              </a:defRPr>
            </a:lvl3pPr>
            <a:lvl4pPr marL="1371600" indent="0">
              <a:lnSpc>
                <a:spcPts val="2000"/>
              </a:lnSpc>
              <a:buNone/>
              <a:defRPr sz="1400">
                <a:latin typeface="+mj-lt"/>
              </a:defRPr>
            </a:lvl4pPr>
            <a:lvl5pPr marL="1828800" indent="0">
              <a:lnSpc>
                <a:spcPts val="2000"/>
              </a:lnSpc>
              <a:buNone/>
              <a:defRPr sz="1400">
                <a:latin typeface="+mj-lt"/>
              </a:defRPr>
            </a:lvl5pPr>
          </a:lstStyle>
          <a:p>
            <a:pPr lvl="0"/>
            <a:r>
              <a:rPr lang="en-US" dirty="0"/>
              <a:t>00	Insert text or bullet list</a:t>
            </a:r>
          </a:p>
        </p:txBody>
      </p:sp>
      <p:sp>
        <p:nvSpPr>
          <p:cNvPr id="7" name="TextBox 6">
            <a:extLst>
              <a:ext uri="{FF2B5EF4-FFF2-40B4-BE49-F238E27FC236}">
                <a16:creationId xmlns:a16="http://schemas.microsoft.com/office/drawing/2014/main" id="{5EAF6AC3-A8B0-DD87-72DB-CAC3DD751A89}"/>
              </a:ext>
            </a:extLst>
          </p:cNvPr>
          <p:cNvSpPr txBox="1"/>
          <p:nvPr userDrawn="1"/>
        </p:nvSpPr>
        <p:spPr>
          <a:xfrm>
            <a:off x="-2511624" y="2727146"/>
            <a:ext cx="2209800" cy="2590478"/>
          </a:xfrm>
          <a:prstGeom prst="rect">
            <a:avLst/>
          </a:prstGeom>
          <a:noFill/>
        </p:spPr>
        <p:txBody>
          <a:bodyPr wrap="square" rtlCol="0">
            <a:noAutofit/>
          </a:bodyPr>
          <a:lstStyle/>
          <a:p>
            <a:pPr>
              <a:spcAft>
                <a:spcPts val="680"/>
              </a:spcAft>
            </a:pPr>
            <a:r>
              <a:rPr lang="en-US" sz="1247" dirty="0"/>
              <a:t>NOTE: Enter the section number then use the TAB button to reposition the cursor to the agenda item. Agenda items longer than one line will automatically indent. </a:t>
            </a:r>
          </a:p>
        </p:txBody>
      </p:sp>
    </p:spTree>
    <p:extLst>
      <p:ext uri="{BB962C8B-B14F-4D97-AF65-F5344CB8AC3E}">
        <p14:creationId xmlns:p14="http://schemas.microsoft.com/office/powerpoint/2010/main" val="888899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CEAF4"/>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01F2E52-6698-2890-23C3-DCD522DE8B40}"/>
              </a:ext>
            </a:extLst>
          </p:cNvPr>
          <p:cNvSpPr/>
          <p:nvPr userDrawn="1"/>
        </p:nvSpPr>
        <p:spPr>
          <a:xfrm>
            <a:off x="-1" y="1635760"/>
            <a:ext cx="9759950" cy="4267200"/>
          </a:xfrm>
          <a:custGeom>
            <a:avLst/>
            <a:gdLst>
              <a:gd name="connsiteX0" fmla="*/ 0 w 9759950"/>
              <a:gd name="connsiteY0" fmla="*/ 0 h 4267200"/>
              <a:gd name="connsiteX1" fmla="*/ 7626350 w 9759950"/>
              <a:gd name="connsiteY1" fmla="*/ 0 h 4267200"/>
              <a:gd name="connsiteX2" fmla="*/ 9759950 w 9759950"/>
              <a:gd name="connsiteY2" fmla="*/ 2133600 h 4267200"/>
              <a:gd name="connsiteX3" fmla="*/ 7626350 w 9759950"/>
              <a:gd name="connsiteY3" fmla="*/ 4267200 h 4267200"/>
              <a:gd name="connsiteX4" fmla="*/ 0 w 9759950"/>
              <a:gd name="connsiteY4" fmla="*/ 4267200 h 4267200"/>
              <a:gd name="connsiteX5" fmla="*/ 0 w 9759950"/>
              <a:gd name="connsiteY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9950" h="4267200">
                <a:moveTo>
                  <a:pt x="0" y="0"/>
                </a:moveTo>
                <a:lnTo>
                  <a:pt x="7626350" y="0"/>
                </a:lnTo>
                <a:cubicBezTo>
                  <a:pt x="8804705" y="0"/>
                  <a:pt x="9759950" y="955245"/>
                  <a:pt x="9759950" y="2133600"/>
                </a:cubicBezTo>
                <a:cubicBezTo>
                  <a:pt x="9759950" y="3311955"/>
                  <a:pt x="8804705" y="4267200"/>
                  <a:pt x="7626350" y="4267200"/>
                </a:cubicBezTo>
                <a:lnTo>
                  <a:pt x="0" y="4267200"/>
                </a:lnTo>
                <a:lnTo>
                  <a:pt x="0"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B18055FB-7D7C-63EC-FEEA-693270F352C3}"/>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5" name="Text Placeholder 10">
            <a:extLst>
              <a:ext uri="{FF2B5EF4-FFF2-40B4-BE49-F238E27FC236}">
                <a16:creationId xmlns:a16="http://schemas.microsoft.com/office/drawing/2014/main" id="{7A984202-03EE-5091-D269-D748F045B0CB}"/>
              </a:ext>
            </a:extLst>
          </p:cNvPr>
          <p:cNvSpPr>
            <a:spLocks noGrp="1"/>
          </p:cNvSpPr>
          <p:nvPr>
            <p:ph type="body" sz="quarter" idx="13" hasCustomPrompt="1"/>
          </p:nvPr>
        </p:nvSpPr>
        <p:spPr>
          <a:xfrm>
            <a:off x="637116" y="2521903"/>
            <a:ext cx="4784725" cy="155257"/>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Insert Agenda</a:t>
            </a:r>
          </a:p>
        </p:txBody>
      </p:sp>
      <p:sp>
        <p:nvSpPr>
          <p:cNvPr id="4" name="Text Placeholder 12">
            <a:extLst>
              <a:ext uri="{FF2B5EF4-FFF2-40B4-BE49-F238E27FC236}">
                <a16:creationId xmlns:a16="http://schemas.microsoft.com/office/drawing/2014/main" id="{2E0BF5FD-E813-4EAE-B27C-44E2ACC2DB7D}"/>
              </a:ext>
            </a:extLst>
          </p:cNvPr>
          <p:cNvSpPr>
            <a:spLocks noGrp="1"/>
          </p:cNvSpPr>
          <p:nvPr>
            <p:ph type="body" sz="quarter" idx="27" hasCustomPrompt="1"/>
          </p:nvPr>
        </p:nvSpPr>
        <p:spPr>
          <a:xfrm>
            <a:off x="637116" y="2747714"/>
            <a:ext cx="4784726" cy="2286000"/>
          </a:xfrm>
        </p:spPr>
        <p:txBody>
          <a:bodyPr>
            <a:noAutofit/>
          </a:bodyPr>
          <a:lstStyle>
            <a:lvl1pPr marL="644525" indent="-644525">
              <a:lnSpc>
                <a:spcPts val="2000"/>
              </a:lnSpc>
              <a:spcBef>
                <a:spcPts val="0"/>
              </a:spcBef>
              <a:buNone/>
              <a:tabLst>
                <a:tab pos="635000" algn="l"/>
              </a:tabLst>
              <a:defRPr sz="2000">
                <a:latin typeface="+mj-lt"/>
              </a:defRPr>
            </a:lvl1pPr>
            <a:lvl2pPr marL="457200" indent="0">
              <a:lnSpc>
                <a:spcPts val="2000"/>
              </a:lnSpc>
              <a:buNone/>
              <a:defRPr sz="1400">
                <a:latin typeface="+mj-lt"/>
              </a:defRPr>
            </a:lvl2pPr>
            <a:lvl3pPr marL="914400" indent="0">
              <a:lnSpc>
                <a:spcPts val="2000"/>
              </a:lnSpc>
              <a:buNone/>
              <a:defRPr sz="1400">
                <a:latin typeface="+mj-lt"/>
              </a:defRPr>
            </a:lvl3pPr>
            <a:lvl4pPr marL="1371600" indent="0">
              <a:lnSpc>
                <a:spcPts val="2000"/>
              </a:lnSpc>
              <a:buNone/>
              <a:defRPr sz="1400">
                <a:latin typeface="+mj-lt"/>
              </a:defRPr>
            </a:lvl4pPr>
            <a:lvl5pPr marL="1828800" indent="0">
              <a:lnSpc>
                <a:spcPts val="2000"/>
              </a:lnSpc>
              <a:buNone/>
              <a:defRPr sz="1400">
                <a:latin typeface="+mj-lt"/>
              </a:defRPr>
            </a:lvl5pPr>
          </a:lstStyle>
          <a:p>
            <a:pPr lvl="0"/>
            <a:r>
              <a:rPr lang="en-US" dirty="0"/>
              <a:t>00	Insert text or bullet list</a:t>
            </a:r>
          </a:p>
        </p:txBody>
      </p:sp>
      <p:sp>
        <p:nvSpPr>
          <p:cNvPr id="9" name="TextBox 8">
            <a:extLst>
              <a:ext uri="{FF2B5EF4-FFF2-40B4-BE49-F238E27FC236}">
                <a16:creationId xmlns:a16="http://schemas.microsoft.com/office/drawing/2014/main" id="{D5B59D40-7C70-263D-04B5-E99DBBFEF61F}"/>
              </a:ext>
            </a:extLst>
          </p:cNvPr>
          <p:cNvSpPr txBox="1"/>
          <p:nvPr userDrawn="1"/>
        </p:nvSpPr>
        <p:spPr>
          <a:xfrm>
            <a:off x="-2511624" y="2727146"/>
            <a:ext cx="2209800" cy="2590478"/>
          </a:xfrm>
          <a:prstGeom prst="rect">
            <a:avLst/>
          </a:prstGeom>
          <a:noFill/>
        </p:spPr>
        <p:txBody>
          <a:bodyPr wrap="square" rtlCol="0">
            <a:noAutofit/>
          </a:bodyPr>
          <a:lstStyle/>
          <a:p>
            <a:pPr>
              <a:spcAft>
                <a:spcPts val="680"/>
              </a:spcAft>
            </a:pPr>
            <a:r>
              <a:rPr lang="en-US" sz="1247" dirty="0"/>
              <a:t>NOTE: Enter the section number then use the TAB button to reposition the cursor to the agenda item. Agenda items longer than one line will automatically indent. </a:t>
            </a:r>
          </a:p>
        </p:txBody>
      </p:sp>
    </p:spTree>
    <p:extLst>
      <p:ext uri="{BB962C8B-B14F-4D97-AF65-F5344CB8AC3E}">
        <p14:creationId xmlns:p14="http://schemas.microsoft.com/office/powerpoint/2010/main" val="1123729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8055FB-7D7C-63EC-FEEA-693270F352C3}"/>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5" name="Text Placeholder 10">
            <a:extLst>
              <a:ext uri="{FF2B5EF4-FFF2-40B4-BE49-F238E27FC236}">
                <a16:creationId xmlns:a16="http://schemas.microsoft.com/office/drawing/2014/main" id="{7A984202-03EE-5091-D269-D748F045B0CB}"/>
              </a:ext>
            </a:extLst>
          </p:cNvPr>
          <p:cNvSpPr>
            <a:spLocks noGrp="1"/>
          </p:cNvSpPr>
          <p:nvPr>
            <p:ph type="body" sz="quarter" idx="13" hasCustomPrompt="1"/>
          </p:nvPr>
        </p:nvSpPr>
        <p:spPr>
          <a:xfrm>
            <a:off x="637116" y="2521903"/>
            <a:ext cx="4784725" cy="155257"/>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Insert Agenda</a:t>
            </a:r>
          </a:p>
        </p:txBody>
      </p:sp>
      <p:sp>
        <p:nvSpPr>
          <p:cNvPr id="6" name="Title 5">
            <a:extLst>
              <a:ext uri="{FF2B5EF4-FFF2-40B4-BE49-F238E27FC236}">
                <a16:creationId xmlns:a16="http://schemas.microsoft.com/office/drawing/2014/main" id="{178A51B6-F6FD-1C52-E79F-53B34A6AF857}"/>
              </a:ext>
            </a:extLst>
          </p:cNvPr>
          <p:cNvSpPr>
            <a:spLocks noGrp="1"/>
          </p:cNvSpPr>
          <p:nvPr>
            <p:ph type="title" hasCustomPrompt="1"/>
          </p:nvPr>
        </p:nvSpPr>
        <p:spPr/>
        <p:txBody>
          <a:bodyPr/>
          <a:lstStyle/>
          <a:p>
            <a:r>
              <a:rPr lang="en-US" dirty="0"/>
              <a:t>Insert Slide Title</a:t>
            </a:r>
            <a:endParaRPr lang="en-GB" dirty="0"/>
          </a:p>
        </p:txBody>
      </p:sp>
      <p:sp>
        <p:nvSpPr>
          <p:cNvPr id="7" name="Text Placeholder 12">
            <a:extLst>
              <a:ext uri="{FF2B5EF4-FFF2-40B4-BE49-F238E27FC236}">
                <a16:creationId xmlns:a16="http://schemas.microsoft.com/office/drawing/2014/main" id="{9F721591-4552-46EB-5D73-9E3EE3271053}"/>
              </a:ext>
            </a:extLst>
          </p:cNvPr>
          <p:cNvSpPr>
            <a:spLocks noGrp="1"/>
          </p:cNvSpPr>
          <p:nvPr>
            <p:ph type="body" sz="quarter" idx="27" hasCustomPrompt="1"/>
          </p:nvPr>
        </p:nvSpPr>
        <p:spPr>
          <a:xfrm>
            <a:off x="637116" y="2747714"/>
            <a:ext cx="4784726" cy="2286000"/>
          </a:xfrm>
        </p:spPr>
        <p:txBody>
          <a:bodyPr>
            <a:noAutofit/>
          </a:bodyPr>
          <a:lstStyle>
            <a:lvl1pPr marL="644525" indent="-644525">
              <a:lnSpc>
                <a:spcPts val="2000"/>
              </a:lnSpc>
              <a:spcBef>
                <a:spcPts val="0"/>
              </a:spcBef>
              <a:buNone/>
              <a:tabLst>
                <a:tab pos="635000" algn="l"/>
              </a:tabLst>
              <a:defRPr sz="2000">
                <a:latin typeface="+mj-lt"/>
              </a:defRPr>
            </a:lvl1pPr>
            <a:lvl2pPr marL="457200" indent="0">
              <a:lnSpc>
                <a:spcPts val="2000"/>
              </a:lnSpc>
              <a:buNone/>
              <a:defRPr sz="1400">
                <a:latin typeface="+mj-lt"/>
              </a:defRPr>
            </a:lvl2pPr>
            <a:lvl3pPr marL="914400" indent="0">
              <a:lnSpc>
                <a:spcPts val="2000"/>
              </a:lnSpc>
              <a:buNone/>
              <a:defRPr sz="1400">
                <a:latin typeface="+mj-lt"/>
              </a:defRPr>
            </a:lvl3pPr>
            <a:lvl4pPr marL="1371600" indent="0">
              <a:lnSpc>
                <a:spcPts val="2000"/>
              </a:lnSpc>
              <a:buNone/>
              <a:defRPr sz="1400">
                <a:latin typeface="+mj-lt"/>
              </a:defRPr>
            </a:lvl4pPr>
            <a:lvl5pPr marL="1828800" indent="0">
              <a:lnSpc>
                <a:spcPts val="2000"/>
              </a:lnSpc>
              <a:buNone/>
              <a:defRPr sz="1400">
                <a:latin typeface="+mj-lt"/>
              </a:defRPr>
            </a:lvl5pPr>
          </a:lstStyle>
          <a:p>
            <a:pPr lvl="0"/>
            <a:r>
              <a:rPr lang="en-US" dirty="0"/>
              <a:t>00	Insert text or bullet list</a:t>
            </a:r>
          </a:p>
        </p:txBody>
      </p:sp>
      <p:sp>
        <p:nvSpPr>
          <p:cNvPr id="8" name="TextBox 7">
            <a:extLst>
              <a:ext uri="{FF2B5EF4-FFF2-40B4-BE49-F238E27FC236}">
                <a16:creationId xmlns:a16="http://schemas.microsoft.com/office/drawing/2014/main" id="{929B8809-177A-741F-C8B0-3CFB431DCFF7}"/>
              </a:ext>
            </a:extLst>
          </p:cNvPr>
          <p:cNvSpPr txBox="1"/>
          <p:nvPr userDrawn="1"/>
        </p:nvSpPr>
        <p:spPr>
          <a:xfrm>
            <a:off x="-2511624" y="2727146"/>
            <a:ext cx="2209800" cy="2590478"/>
          </a:xfrm>
          <a:prstGeom prst="rect">
            <a:avLst/>
          </a:prstGeom>
          <a:noFill/>
        </p:spPr>
        <p:txBody>
          <a:bodyPr wrap="square" rtlCol="0">
            <a:noAutofit/>
          </a:bodyPr>
          <a:lstStyle/>
          <a:p>
            <a:pPr>
              <a:spcAft>
                <a:spcPts val="680"/>
              </a:spcAft>
            </a:pPr>
            <a:r>
              <a:rPr lang="en-US" sz="1247" dirty="0"/>
              <a:t>NOTE: Enter the section number then use the TAB button to reposition the cursor to the agenda item. Agenda items longer than one line will automatically indent. </a:t>
            </a:r>
          </a:p>
        </p:txBody>
      </p:sp>
    </p:spTree>
    <p:extLst>
      <p:ext uri="{BB962C8B-B14F-4D97-AF65-F5344CB8AC3E}">
        <p14:creationId xmlns:p14="http://schemas.microsoft.com/office/powerpoint/2010/main" val="4128282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aragraph, 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F23-464B-BA37-C324-F769DD9ED5C4}"/>
              </a:ext>
            </a:extLst>
          </p:cNvPr>
          <p:cNvSpPr>
            <a:spLocks noGrp="1"/>
          </p:cNvSpPr>
          <p:nvPr>
            <p:ph type="title" hasCustomPrompt="1"/>
          </p:nvPr>
        </p:nvSpPr>
        <p:spPr>
          <a:xfrm>
            <a:off x="640080" y="365125"/>
            <a:ext cx="8686800" cy="854075"/>
          </a:xfrm>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15F14985-0F40-BD7A-8AC1-67108E28EAF7}"/>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8" name="Text Placeholder 7">
            <a:extLst>
              <a:ext uri="{FF2B5EF4-FFF2-40B4-BE49-F238E27FC236}">
                <a16:creationId xmlns:a16="http://schemas.microsoft.com/office/drawing/2014/main" id="{26DD9413-29FC-2831-2ECC-2C52944D70CC}"/>
              </a:ext>
            </a:extLst>
          </p:cNvPr>
          <p:cNvSpPr>
            <a:spLocks noGrp="1"/>
          </p:cNvSpPr>
          <p:nvPr>
            <p:ph type="body" sz="quarter" idx="11" hasCustomPrompt="1"/>
          </p:nvPr>
        </p:nvSpPr>
        <p:spPr>
          <a:xfrm>
            <a:off x="644180" y="1656728"/>
            <a:ext cx="86868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9">
            <a:extLst>
              <a:ext uri="{FF2B5EF4-FFF2-40B4-BE49-F238E27FC236}">
                <a16:creationId xmlns:a16="http://schemas.microsoft.com/office/drawing/2014/main" id="{FE674AF3-B2D2-5909-6224-8A9B6285CBF2}"/>
              </a:ext>
            </a:extLst>
          </p:cNvPr>
          <p:cNvSpPr>
            <a:spLocks noGrp="1"/>
          </p:cNvSpPr>
          <p:nvPr>
            <p:ph type="body" sz="quarter" idx="12" hasCustomPrompt="1"/>
          </p:nvPr>
        </p:nvSpPr>
        <p:spPr>
          <a:xfrm>
            <a:off x="639763" y="1910312"/>
            <a:ext cx="8686800" cy="1283459"/>
          </a:xfrm>
        </p:spPr>
        <p:txBody>
          <a:bodyPr>
            <a:noAutofit/>
          </a:bodyPr>
          <a:lstStyle>
            <a:lvl1pPr marL="0" indent="0">
              <a:spcAft>
                <a:spcPts val="1350"/>
              </a:spcAft>
              <a:buFont typeface="Aptos" panose="020B0004020202020204" pitchFamily="34" charset="0"/>
              <a:buNone/>
              <a:defRPr>
                <a:latin typeface="Aptos Light" panose="020B0004020202020204" pitchFamily="34" charset="0"/>
              </a:defRPr>
            </a:lvl1pPr>
            <a:lvl2pPr marL="284163" indent="0">
              <a:spcAft>
                <a:spcPts val="300"/>
              </a:spcAft>
              <a:buNone/>
              <a:defRPr/>
            </a:lvl2pPr>
            <a:lvl3pPr marL="800100" indent="-228600">
              <a:spcAft>
                <a:spcPts val="300"/>
              </a:spcAft>
              <a:defRPr/>
            </a:lvl3pPr>
            <a:lvl4pPr marL="1087438" indent="-228600">
              <a:spcAft>
                <a:spcPts val="300"/>
              </a:spcAft>
              <a:defRPr/>
            </a:lvl4pPr>
            <a:lvl5pPr marL="1373188" indent="-228600">
              <a:spcAft>
                <a:spcPts val="300"/>
              </a:spcAft>
              <a:defRPr/>
            </a:lvl5pPr>
          </a:lstStyle>
          <a:p>
            <a:pPr lvl="0"/>
            <a:r>
              <a:rPr lang="en-US" dirty="0"/>
              <a:t>Insert Large Body Text</a:t>
            </a:r>
          </a:p>
        </p:txBody>
      </p:sp>
      <p:sp>
        <p:nvSpPr>
          <p:cNvPr id="11" name="Text Placeholder 7">
            <a:extLst>
              <a:ext uri="{FF2B5EF4-FFF2-40B4-BE49-F238E27FC236}">
                <a16:creationId xmlns:a16="http://schemas.microsoft.com/office/drawing/2014/main" id="{CFF271BE-1D27-0519-62E2-1C95D3A580E4}"/>
              </a:ext>
            </a:extLst>
          </p:cNvPr>
          <p:cNvSpPr>
            <a:spLocks noGrp="1"/>
          </p:cNvSpPr>
          <p:nvPr>
            <p:ph type="body" sz="quarter" idx="13" hasCustomPrompt="1"/>
          </p:nvPr>
        </p:nvSpPr>
        <p:spPr>
          <a:xfrm>
            <a:off x="644180" y="3269076"/>
            <a:ext cx="86868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2" name="Text Placeholder 9">
            <a:extLst>
              <a:ext uri="{FF2B5EF4-FFF2-40B4-BE49-F238E27FC236}">
                <a16:creationId xmlns:a16="http://schemas.microsoft.com/office/drawing/2014/main" id="{268C884A-444D-27BC-A7AE-977BE35DDFB6}"/>
              </a:ext>
            </a:extLst>
          </p:cNvPr>
          <p:cNvSpPr>
            <a:spLocks noGrp="1"/>
          </p:cNvSpPr>
          <p:nvPr>
            <p:ph type="body" sz="quarter" idx="14" hasCustomPrompt="1"/>
          </p:nvPr>
        </p:nvSpPr>
        <p:spPr>
          <a:xfrm>
            <a:off x="639763" y="3522660"/>
            <a:ext cx="8686800" cy="2547940"/>
          </a:xfrm>
        </p:spPr>
        <p:txBody>
          <a:bodyPr>
            <a:noAutofit/>
          </a:bodyPr>
          <a:lstStyle>
            <a:lvl1pPr marL="230188" indent="-230188">
              <a:spcAft>
                <a:spcPts val="900"/>
              </a:spcAft>
              <a:buFont typeface="Aptos" panose="020B0004020202020204" pitchFamily="34" charset="0"/>
              <a:buChar char="–"/>
              <a:defRPr>
                <a:latin typeface="Aptos Light" panose="020B0004020202020204" pitchFamily="34" charset="0"/>
              </a:defRPr>
            </a:lvl1pPr>
            <a:lvl2pPr marL="512763" indent="-228600">
              <a:spcAft>
                <a:spcPts val="900"/>
              </a:spcAft>
              <a:defRPr>
                <a:latin typeface="Aptos Light" panose="020B0004020202020204" pitchFamily="34" charset="0"/>
              </a:defRPr>
            </a:lvl2pPr>
            <a:lvl3pPr marL="800100" indent="-228600">
              <a:spcAft>
                <a:spcPts val="900"/>
              </a:spcAft>
              <a:defRPr>
                <a:latin typeface="Aptos Light" panose="020B0004020202020204" pitchFamily="34" charset="0"/>
              </a:defRPr>
            </a:lvl3pPr>
            <a:lvl4pPr marL="1087438" indent="-228600">
              <a:spcAft>
                <a:spcPts val="900"/>
              </a:spcAft>
              <a:defRPr>
                <a:latin typeface="Aptos Light" panose="020B0004020202020204" pitchFamily="34" charset="0"/>
              </a:defRPr>
            </a:lvl4pPr>
            <a:lvl5pPr marL="1373188" indent="-228600">
              <a:spcAft>
                <a:spcPts val="900"/>
              </a:spcAft>
              <a:defRPr>
                <a:latin typeface="Aptos Light" panose="020B0004020202020204" pitchFamily="34" charset="0"/>
              </a:defRPr>
            </a:lvl5pPr>
          </a:lstStyle>
          <a:p>
            <a:pPr lvl="0"/>
            <a:r>
              <a:rPr lang="en-US" dirty="0"/>
              <a:t>Insert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579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Paragrap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F23-464B-BA37-C324-F769DD9ED5C4}"/>
              </a:ext>
            </a:extLst>
          </p:cNvPr>
          <p:cNvSpPr>
            <a:spLocks noGrp="1"/>
          </p:cNvSpPr>
          <p:nvPr>
            <p:ph type="title" hasCustomPrompt="1"/>
          </p:nvPr>
        </p:nvSpPr>
        <p:spPr>
          <a:xfrm>
            <a:off x="640080" y="365125"/>
            <a:ext cx="8686800" cy="854075"/>
          </a:xfrm>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15F14985-0F40-BD7A-8AC1-67108E28EAF7}"/>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8" name="Text Placeholder 7">
            <a:extLst>
              <a:ext uri="{FF2B5EF4-FFF2-40B4-BE49-F238E27FC236}">
                <a16:creationId xmlns:a16="http://schemas.microsoft.com/office/drawing/2014/main" id="{26DD9413-29FC-2831-2ECC-2C52944D70CC}"/>
              </a:ext>
            </a:extLst>
          </p:cNvPr>
          <p:cNvSpPr>
            <a:spLocks noGrp="1"/>
          </p:cNvSpPr>
          <p:nvPr>
            <p:ph type="body" sz="quarter" idx="11" hasCustomPrompt="1"/>
          </p:nvPr>
        </p:nvSpPr>
        <p:spPr>
          <a:xfrm>
            <a:off x="644180" y="1656728"/>
            <a:ext cx="86868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9">
            <a:extLst>
              <a:ext uri="{FF2B5EF4-FFF2-40B4-BE49-F238E27FC236}">
                <a16:creationId xmlns:a16="http://schemas.microsoft.com/office/drawing/2014/main" id="{FE674AF3-B2D2-5909-6224-8A9B6285CBF2}"/>
              </a:ext>
            </a:extLst>
          </p:cNvPr>
          <p:cNvSpPr>
            <a:spLocks noGrp="1"/>
          </p:cNvSpPr>
          <p:nvPr>
            <p:ph type="body" sz="quarter" idx="12" hasCustomPrompt="1"/>
          </p:nvPr>
        </p:nvSpPr>
        <p:spPr>
          <a:xfrm>
            <a:off x="639763" y="1910312"/>
            <a:ext cx="8686800" cy="1283459"/>
          </a:xfrm>
        </p:spPr>
        <p:txBody>
          <a:bodyPr>
            <a:noAutofit/>
          </a:bodyPr>
          <a:lstStyle>
            <a:lvl1pPr marL="0" indent="0">
              <a:spcAft>
                <a:spcPts val="1350"/>
              </a:spcAft>
              <a:buFont typeface="Aptos" panose="020B0004020202020204" pitchFamily="34" charset="0"/>
              <a:buNone/>
              <a:defRPr>
                <a:latin typeface="Aptos Light" panose="020B0004020202020204" pitchFamily="34" charset="0"/>
              </a:defRPr>
            </a:lvl1pPr>
            <a:lvl2pPr marL="512763" indent="-228600">
              <a:spcAft>
                <a:spcPts val="300"/>
              </a:spcAft>
              <a:defRPr/>
            </a:lvl2pPr>
            <a:lvl3pPr marL="800100" indent="-228600">
              <a:spcAft>
                <a:spcPts val="300"/>
              </a:spcAft>
              <a:defRPr/>
            </a:lvl3pPr>
            <a:lvl4pPr marL="1087438" indent="-228600">
              <a:spcAft>
                <a:spcPts val="300"/>
              </a:spcAft>
              <a:defRPr/>
            </a:lvl4pPr>
            <a:lvl5pPr marL="1373188" indent="-228600">
              <a:spcAft>
                <a:spcPts val="300"/>
              </a:spcAft>
              <a:defRPr/>
            </a:lvl5pPr>
          </a:lstStyle>
          <a:p>
            <a:pPr lvl="0"/>
            <a:r>
              <a:rPr lang="en-US" dirty="0"/>
              <a:t>Insert Large Body Text</a:t>
            </a:r>
          </a:p>
        </p:txBody>
      </p:sp>
      <p:sp>
        <p:nvSpPr>
          <p:cNvPr id="11" name="Text Placeholder 7">
            <a:extLst>
              <a:ext uri="{FF2B5EF4-FFF2-40B4-BE49-F238E27FC236}">
                <a16:creationId xmlns:a16="http://schemas.microsoft.com/office/drawing/2014/main" id="{CFF271BE-1D27-0519-62E2-1C95D3A580E4}"/>
              </a:ext>
            </a:extLst>
          </p:cNvPr>
          <p:cNvSpPr>
            <a:spLocks noGrp="1"/>
          </p:cNvSpPr>
          <p:nvPr>
            <p:ph type="body" sz="quarter" idx="13" hasCustomPrompt="1"/>
          </p:nvPr>
        </p:nvSpPr>
        <p:spPr>
          <a:xfrm>
            <a:off x="644180" y="3269076"/>
            <a:ext cx="86868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2" name="Text Placeholder 9">
            <a:extLst>
              <a:ext uri="{FF2B5EF4-FFF2-40B4-BE49-F238E27FC236}">
                <a16:creationId xmlns:a16="http://schemas.microsoft.com/office/drawing/2014/main" id="{268C884A-444D-27BC-A7AE-977BE35DDFB6}"/>
              </a:ext>
            </a:extLst>
          </p:cNvPr>
          <p:cNvSpPr>
            <a:spLocks noGrp="1"/>
          </p:cNvSpPr>
          <p:nvPr>
            <p:ph type="body" sz="quarter" idx="14" hasCustomPrompt="1"/>
          </p:nvPr>
        </p:nvSpPr>
        <p:spPr>
          <a:xfrm>
            <a:off x="639763" y="3522660"/>
            <a:ext cx="8686800" cy="1920240"/>
          </a:xfrm>
        </p:spPr>
        <p:txBody>
          <a:bodyPr numCol="2" spcCol="685800">
            <a:noAutofit/>
          </a:bodyPr>
          <a:lstStyle>
            <a:lvl1pPr marL="230188" indent="-230188">
              <a:lnSpc>
                <a:spcPts val="1700"/>
              </a:lnSpc>
              <a:spcAft>
                <a:spcPts val="900"/>
              </a:spcAft>
              <a:buFont typeface="Aptos" panose="020B0004020202020204" pitchFamily="34" charset="0"/>
              <a:buChar char="–"/>
              <a:defRPr sz="1200">
                <a:latin typeface="Aptos Light" panose="020B0004020202020204" pitchFamily="34" charset="0"/>
              </a:defRPr>
            </a:lvl1pPr>
            <a:lvl2pPr marL="512763" indent="-228600">
              <a:lnSpc>
                <a:spcPts val="1700"/>
              </a:lnSpc>
              <a:spcAft>
                <a:spcPts val="900"/>
              </a:spcAft>
              <a:defRPr sz="1200">
                <a:latin typeface="Aptos Light" panose="020B0004020202020204" pitchFamily="34" charset="0"/>
              </a:defRPr>
            </a:lvl2pPr>
            <a:lvl3pPr marL="800100" indent="-228600">
              <a:lnSpc>
                <a:spcPts val="1700"/>
              </a:lnSpc>
              <a:spcAft>
                <a:spcPts val="900"/>
              </a:spcAft>
              <a:defRPr sz="1200">
                <a:latin typeface="Aptos Light" panose="020B0004020202020204" pitchFamily="34" charset="0"/>
              </a:defRPr>
            </a:lvl3pPr>
            <a:lvl4pPr marL="1087438" indent="-228600">
              <a:lnSpc>
                <a:spcPts val="1700"/>
              </a:lnSpc>
              <a:spcAft>
                <a:spcPts val="900"/>
              </a:spcAft>
              <a:defRPr sz="1200">
                <a:latin typeface="Aptos Light" panose="020B0004020202020204" pitchFamily="34" charset="0"/>
              </a:defRPr>
            </a:lvl4pPr>
            <a:lvl5pPr marL="1373188" indent="-228600">
              <a:lnSpc>
                <a:spcPts val="1700"/>
              </a:lnSpc>
              <a:spcAft>
                <a:spcPts val="900"/>
              </a:spcAft>
              <a:defRPr sz="1200">
                <a:latin typeface="Aptos Light" panose="020B0004020202020204" pitchFamily="34" charset="0"/>
              </a:defRPr>
            </a:lvl5pPr>
          </a:lstStyle>
          <a:p>
            <a:pPr lvl="0"/>
            <a:r>
              <a:rPr lang="en-US" dirty="0"/>
              <a:t>Insert Small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8088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 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F23-464B-BA37-C324-F769DD9ED5C4}"/>
              </a:ext>
            </a:extLst>
          </p:cNvPr>
          <p:cNvSpPr>
            <a:spLocks noGrp="1"/>
          </p:cNvSpPr>
          <p:nvPr>
            <p:ph type="title" hasCustomPrompt="1"/>
          </p:nvPr>
        </p:nvSpPr>
        <p:spPr>
          <a:xfrm>
            <a:off x="640080" y="365125"/>
            <a:ext cx="8686800" cy="854075"/>
          </a:xfrm>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15F14985-0F40-BD7A-8AC1-67108E28EAF7}"/>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8" name="Text Placeholder 7">
            <a:extLst>
              <a:ext uri="{FF2B5EF4-FFF2-40B4-BE49-F238E27FC236}">
                <a16:creationId xmlns:a16="http://schemas.microsoft.com/office/drawing/2014/main" id="{26DD9413-29FC-2831-2ECC-2C52944D70CC}"/>
              </a:ext>
            </a:extLst>
          </p:cNvPr>
          <p:cNvSpPr>
            <a:spLocks noGrp="1"/>
          </p:cNvSpPr>
          <p:nvPr>
            <p:ph type="body" sz="quarter" idx="11" hasCustomPrompt="1"/>
          </p:nvPr>
        </p:nvSpPr>
        <p:spPr>
          <a:xfrm>
            <a:off x="644180" y="1656728"/>
            <a:ext cx="86868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7" name="Text Placeholder 5">
            <a:extLst>
              <a:ext uri="{FF2B5EF4-FFF2-40B4-BE49-F238E27FC236}">
                <a16:creationId xmlns:a16="http://schemas.microsoft.com/office/drawing/2014/main" id="{B55A83CC-AA2D-5FA8-2EFA-6FF508D4A9C9}"/>
              </a:ext>
            </a:extLst>
          </p:cNvPr>
          <p:cNvSpPr>
            <a:spLocks noGrp="1"/>
          </p:cNvSpPr>
          <p:nvPr>
            <p:ph type="body" sz="quarter" idx="13" hasCustomPrompt="1"/>
          </p:nvPr>
        </p:nvSpPr>
        <p:spPr>
          <a:xfrm>
            <a:off x="639763" y="2056362"/>
            <a:ext cx="8686800" cy="3657600"/>
          </a:xfrm>
        </p:spPr>
        <p:txBody>
          <a:bodyPr>
            <a:noAutofit/>
          </a:bodyPr>
          <a:lstStyle>
            <a:lvl1pPr>
              <a:lnSpc>
                <a:spcPts val="3000"/>
              </a:lnSpc>
              <a:spcAft>
                <a:spcPts val="1350"/>
              </a:spcAft>
              <a:defRPr sz="2500">
                <a:latin typeface="Aptos Light" panose="020B0004020202020204" pitchFamily="34" charset="0"/>
              </a:defRPr>
            </a:lvl1pPr>
            <a:lvl2pPr>
              <a:lnSpc>
                <a:spcPts val="3000"/>
              </a:lnSpc>
              <a:spcAft>
                <a:spcPts val="1350"/>
              </a:spcAft>
              <a:defRPr sz="2500">
                <a:latin typeface="Aptos Light" panose="020B0004020202020204" pitchFamily="34" charset="0"/>
              </a:defRPr>
            </a:lvl2pPr>
            <a:lvl3pPr>
              <a:lnSpc>
                <a:spcPts val="3000"/>
              </a:lnSpc>
              <a:spcAft>
                <a:spcPts val="1350"/>
              </a:spcAft>
              <a:defRPr sz="2500">
                <a:latin typeface="Aptos Light" panose="020B0004020202020204" pitchFamily="34" charset="0"/>
              </a:defRPr>
            </a:lvl3pPr>
            <a:lvl4pPr>
              <a:lnSpc>
                <a:spcPts val="3000"/>
              </a:lnSpc>
              <a:spcAft>
                <a:spcPts val="1350"/>
              </a:spcAft>
              <a:defRPr sz="2500">
                <a:latin typeface="Aptos Light" panose="020B0004020202020204" pitchFamily="34" charset="0"/>
              </a:defRPr>
            </a:lvl4pPr>
            <a:lvl5pPr>
              <a:lnSpc>
                <a:spcPts val="3000"/>
              </a:lnSpc>
              <a:spcAft>
                <a:spcPts val="1350"/>
              </a:spcAft>
              <a:defRPr sz="2500">
                <a:latin typeface="Aptos Light" panose="020B0004020202020204" pitchFamily="34" charset="0"/>
              </a:defRPr>
            </a:lvl5pPr>
          </a:lstStyle>
          <a:p>
            <a:pPr lvl="0"/>
            <a:r>
              <a:rPr lang="en-US" dirty="0"/>
              <a:t>Insert Extra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733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Paragraphs,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F23-464B-BA37-C324-F769DD9ED5C4}"/>
              </a:ext>
            </a:extLst>
          </p:cNvPr>
          <p:cNvSpPr>
            <a:spLocks noGrp="1"/>
          </p:cNvSpPr>
          <p:nvPr>
            <p:ph type="title" hasCustomPrompt="1"/>
          </p:nvPr>
        </p:nvSpPr>
        <p:spPr>
          <a:xfrm>
            <a:off x="640080" y="365125"/>
            <a:ext cx="8686800" cy="854075"/>
          </a:xfrm>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15F14985-0F40-BD7A-8AC1-67108E28EAF7}"/>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8" name="Text Placeholder 7">
            <a:extLst>
              <a:ext uri="{FF2B5EF4-FFF2-40B4-BE49-F238E27FC236}">
                <a16:creationId xmlns:a16="http://schemas.microsoft.com/office/drawing/2014/main" id="{26DD9413-29FC-2831-2ECC-2C52944D70CC}"/>
              </a:ext>
            </a:extLst>
          </p:cNvPr>
          <p:cNvSpPr>
            <a:spLocks noGrp="1"/>
          </p:cNvSpPr>
          <p:nvPr>
            <p:ph type="body" sz="quarter" idx="11" hasCustomPrompt="1"/>
          </p:nvPr>
        </p:nvSpPr>
        <p:spPr>
          <a:xfrm>
            <a:off x="644180" y="1656728"/>
            <a:ext cx="512064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9">
            <a:extLst>
              <a:ext uri="{FF2B5EF4-FFF2-40B4-BE49-F238E27FC236}">
                <a16:creationId xmlns:a16="http://schemas.microsoft.com/office/drawing/2014/main" id="{6D0B8610-0A5B-FE1E-2322-6D2A667326CF}"/>
              </a:ext>
            </a:extLst>
          </p:cNvPr>
          <p:cNvSpPr>
            <a:spLocks noGrp="1"/>
          </p:cNvSpPr>
          <p:nvPr>
            <p:ph type="body" sz="quarter" idx="12" hasCustomPrompt="1"/>
          </p:nvPr>
        </p:nvSpPr>
        <p:spPr>
          <a:xfrm>
            <a:off x="639763" y="1898372"/>
            <a:ext cx="5120640" cy="1793095"/>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atin typeface="Aptos Light" panose="020B0004020202020204" pitchFamily="34" charset="0"/>
              </a:defRPr>
            </a:lvl2pPr>
            <a:lvl3pPr marL="914400" indent="0">
              <a:lnSpc>
                <a:spcPts val="1700"/>
              </a:lnSpc>
              <a:spcAft>
                <a:spcPts val="600"/>
              </a:spcAft>
              <a:buNone/>
              <a:defRPr sz="1200" baseline="0">
                <a:latin typeface="Aptos Light" panose="020B0004020202020204" pitchFamily="34" charset="0"/>
              </a:defRPr>
            </a:lvl3pPr>
            <a:lvl4pPr marL="1371600" indent="0">
              <a:lnSpc>
                <a:spcPts val="1700"/>
              </a:lnSpc>
              <a:spcAft>
                <a:spcPts val="600"/>
              </a:spcAft>
              <a:buNone/>
              <a:defRPr sz="1200" baseline="0">
                <a:latin typeface="Aptos Light" panose="020B0004020202020204" pitchFamily="34" charset="0"/>
              </a:defRPr>
            </a:lvl4pPr>
            <a:lvl5pPr marL="1828800" indent="0">
              <a:lnSpc>
                <a:spcPts val="1700"/>
              </a:lnSpc>
              <a:spcAft>
                <a:spcPts val="600"/>
              </a:spcAft>
              <a:buNone/>
              <a:defRPr sz="1200" baseline="0">
                <a:latin typeface="Aptos Light" panose="020B0004020202020204" pitchFamily="34" charset="0"/>
              </a:defRPr>
            </a:lvl5pPr>
          </a:lstStyle>
          <a:p>
            <a:pPr lvl="0"/>
            <a:r>
              <a:rPr lang="en-US" dirty="0"/>
              <a:t>Insert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a:extLst>
              <a:ext uri="{FF2B5EF4-FFF2-40B4-BE49-F238E27FC236}">
                <a16:creationId xmlns:a16="http://schemas.microsoft.com/office/drawing/2014/main" id="{34D4CC50-4D1D-30E2-52EB-ECAAD9C278DB}"/>
              </a:ext>
            </a:extLst>
          </p:cNvPr>
          <p:cNvSpPr>
            <a:spLocks noGrp="1"/>
          </p:cNvSpPr>
          <p:nvPr>
            <p:ph type="body" sz="quarter" idx="13" hasCustomPrompt="1"/>
          </p:nvPr>
        </p:nvSpPr>
        <p:spPr>
          <a:xfrm>
            <a:off x="6455664" y="1656728"/>
            <a:ext cx="512064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2" name="Text Placeholder 9">
            <a:extLst>
              <a:ext uri="{FF2B5EF4-FFF2-40B4-BE49-F238E27FC236}">
                <a16:creationId xmlns:a16="http://schemas.microsoft.com/office/drawing/2014/main" id="{EC191919-8638-4960-AFE8-9A3F9AC230F3}"/>
              </a:ext>
            </a:extLst>
          </p:cNvPr>
          <p:cNvSpPr>
            <a:spLocks noGrp="1"/>
          </p:cNvSpPr>
          <p:nvPr>
            <p:ph type="body" sz="quarter" idx="14" hasCustomPrompt="1"/>
          </p:nvPr>
        </p:nvSpPr>
        <p:spPr>
          <a:xfrm>
            <a:off x="6455664" y="1898372"/>
            <a:ext cx="5120640" cy="1793095"/>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atin typeface="Aptos Light" panose="020B0004020202020204" pitchFamily="34" charset="0"/>
              </a:defRPr>
            </a:lvl2pPr>
            <a:lvl3pPr marL="914400" indent="0">
              <a:lnSpc>
                <a:spcPts val="1700"/>
              </a:lnSpc>
              <a:spcAft>
                <a:spcPts val="600"/>
              </a:spcAft>
              <a:buNone/>
              <a:defRPr sz="1200" baseline="0">
                <a:latin typeface="Aptos Light" panose="020B0004020202020204" pitchFamily="34" charset="0"/>
              </a:defRPr>
            </a:lvl3pPr>
            <a:lvl4pPr marL="1371600" indent="0">
              <a:lnSpc>
                <a:spcPts val="1700"/>
              </a:lnSpc>
              <a:spcAft>
                <a:spcPts val="600"/>
              </a:spcAft>
              <a:buNone/>
              <a:defRPr sz="1200" baseline="0">
                <a:latin typeface="Aptos Light" panose="020B0004020202020204" pitchFamily="34" charset="0"/>
              </a:defRPr>
            </a:lvl4pPr>
            <a:lvl5pPr marL="1828800" indent="0">
              <a:lnSpc>
                <a:spcPts val="1700"/>
              </a:lnSpc>
              <a:spcAft>
                <a:spcPts val="600"/>
              </a:spcAft>
              <a:buNone/>
              <a:defRPr sz="1200" baseline="0">
                <a:latin typeface="Aptos Light" panose="020B0004020202020204" pitchFamily="34" charset="0"/>
              </a:defRPr>
            </a:lvl5pPr>
          </a:lstStyle>
          <a:p>
            <a:pPr lvl="0"/>
            <a:r>
              <a:rPr lang="en-US" dirty="0"/>
              <a:t>Insert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19B8115B-1FD1-C1BC-0C6D-FC540EE700A5}"/>
              </a:ext>
            </a:extLst>
          </p:cNvPr>
          <p:cNvSpPr>
            <a:spLocks noGrp="1"/>
          </p:cNvSpPr>
          <p:nvPr>
            <p:ph type="body" sz="quarter" idx="15" hasCustomPrompt="1"/>
          </p:nvPr>
        </p:nvSpPr>
        <p:spPr>
          <a:xfrm>
            <a:off x="639763" y="3833006"/>
            <a:ext cx="5120640" cy="1793095"/>
          </a:xfrm>
        </p:spPr>
        <p:txBody>
          <a:bodyPr>
            <a:noAutofit/>
          </a:bodyPr>
          <a:lstStyle>
            <a:lvl1pPr>
              <a:lnSpc>
                <a:spcPts val="1700"/>
              </a:lnSpc>
              <a:spcAft>
                <a:spcPts val="600"/>
              </a:spcAft>
              <a:defRPr sz="1200" baseline="0">
                <a:latin typeface="Aptos Light" panose="020B0004020202020204" pitchFamily="34" charset="0"/>
              </a:defRPr>
            </a:lvl1pPr>
            <a:lvl2pPr>
              <a:lnSpc>
                <a:spcPts val="1700"/>
              </a:lnSpc>
              <a:spcAft>
                <a:spcPts val="600"/>
              </a:spcAft>
              <a:defRPr sz="1200" baseline="0">
                <a:latin typeface="Aptos Light" panose="020B0004020202020204" pitchFamily="34" charset="0"/>
              </a:defRPr>
            </a:lvl2pPr>
            <a:lvl3pPr>
              <a:lnSpc>
                <a:spcPts val="1700"/>
              </a:lnSpc>
              <a:spcAft>
                <a:spcPts val="600"/>
              </a:spcAft>
              <a:defRPr sz="1200" baseline="0">
                <a:latin typeface="Aptos Light" panose="020B0004020202020204" pitchFamily="34" charset="0"/>
              </a:defRPr>
            </a:lvl3pPr>
            <a:lvl4pPr>
              <a:lnSpc>
                <a:spcPts val="1700"/>
              </a:lnSpc>
              <a:spcAft>
                <a:spcPts val="600"/>
              </a:spcAft>
              <a:defRPr sz="1200" baseline="0">
                <a:latin typeface="Aptos Light" panose="020B0004020202020204" pitchFamily="34" charset="0"/>
              </a:defRPr>
            </a:lvl4pPr>
            <a:lvl5pPr>
              <a:lnSpc>
                <a:spcPts val="1700"/>
              </a:lnSpc>
              <a:spcAft>
                <a:spcPts val="600"/>
              </a:spcAft>
              <a:defRPr sz="1200" baseline="0">
                <a:latin typeface="Aptos Light" panose="020B0004020202020204" pitchFamily="34" charset="0"/>
              </a:defRPr>
            </a:lvl5pPr>
          </a:lstStyle>
          <a:p>
            <a:pPr lvl="0"/>
            <a:r>
              <a:rPr lang="en-US" dirty="0"/>
              <a:t>Insert bullet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9">
            <a:extLst>
              <a:ext uri="{FF2B5EF4-FFF2-40B4-BE49-F238E27FC236}">
                <a16:creationId xmlns:a16="http://schemas.microsoft.com/office/drawing/2014/main" id="{FF3257F5-F70D-C2B5-94AD-02020A290000}"/>
              </a:ext>
            </a:extLst>
          </p:cNvPr>
          <p:cNvSpPr>
            <a:spLocks noGrp="1"/>
          </p:cNvSpPr>
          <p:nvPr>
            <p:ph type="body" sz="quarter" idx="16" hasCustomPrompt="1"/>
          </p:nvPr>
        </p:nvSpPr>
        <p:spPr>
          <a:xfrm>
            <a:off x="6456363" y="3833006"/>
            <a:ext cx="5120640" cy="1793095"/>
          </a:xfrm>
        </p:spPr>
        <p:txBody>
          <a:bodyPr>
            <a:noAutofit/>
          </a:bodyPr>
          <a:lstStyle>
            <a:lvl1pPr>
              <a:lnSpc>
                <a:spcPts val="1700"/>
              </a:lnSpc>
              <a:spcAft>
                <a:spcPts val="600"/>
              </a:spcAft>
              <a:defRPr sz="1200" baseline="0">
                <a:latin typeface="Aptos Light" panose="020B0004020202020204" pitchFamily="34" charset="0"/>
              </a:defRPr>
            </a:lvl1pPr>
            <a:lvl2pPr>
              <a:lnSpc>
                <a:spcPts val="1700"/>
              </a:lnSpc>
              <a:spcAft>
                <a:spcPts val="600"/>
              </a:spcAft>
              <a:defRPr sz="1200" baseline="0">
                <a:latin typeface="Aptos Light" panose="020B0004020202020204" pitchFamily="34" charset="0"/>
              </a:defRPr>
            </a:lvl2pPr>
            <a:lvl3pPr>
              <a:lnSpc>
                <a:spcPts val="1700"/>
              </a:lnSpc>
              <a:spcAft>
                <a:spcPts val="600"/>
              </a:spcAft>
              <a:defRPr sz="1200" baseline="0">
                <a:latin typeface="Aptos Light" panose="020B0004020202020204" pitchFamily="34" charset="0"/>
              </a:defRPr>
            </a:lvl3pPr>
            <a:lvl4pPr>
              <a:lnSpc>
                <a:spcPts val="1700"/>
              </a:lnSpc>
              <a:spcAft>
                <a:spcPts val="600"/>
              </a:spcAft>
              <a:defRPr sz="1200" baseline="0">
                <a:latin typeface="Aptos Light" panose="020B0004020202020204" pitchFamily="34" charset="0"/>
              </a:defRPr>
            </a:lvl4pPr>
            <a:lvl5pPr>
              <a:lnSpc>
                <a:spcPts val="1700"/>
              </a:lnSpc>
              <a:spcAft>
                <a:spcPts val="600"/>
              </a:spcAft>
              <a:defRPr sz="1200" baseline="0">
                <a:latin typeface="Aptos Light" panose="020B0004020202020204" pitchFamily="34" charset="0"/>
              </a:defRPr>
            </a:lvl5pPr>
          </a:lstStyle>
          <a:p>
            <a:pPr lvl="0"/>
            <a:r>
              <a:rPr lang="en-US" dirty="0"/>
              <a:t>Insert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7517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Paragraphs, Bullets, 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F23-464B-BA37-C324-F769DD9ED5C4}"/>
              </a:ext>
            </a:extLst>
          </p:cNvPr>
          <p:cNvSpPr>
            <a:spLocks noGrp="1"/>
          </p:cNvSpPr>
          <p:nvPr>
            <p:ph type="title" hasCustomPrompt="1"/>
          </p:nvPr>
        </p:nvSpPr>
        <p:spPr>
          <a:xfrm>
            <a:off x="640080" y="365125"/>
            <a:ext cx="8686800" cy="854075"/>
          </a:xfrm>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15F14985-0F40-BD7A-8AC1-67108E28EAF7}"/>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8" name="Text Placeholder 7">
            <a:extLst>
              <a:ext uri="{FF2B5EF4-FFF2-40B4-BE49-F238E27FC236}">
                <a16:creationId xmlns:a16="http://schemas.microsoft.com/office/drawing/2014/main" id="{26DD9413-29FC-2831-2ECC-2C52944D70CC}"/>
              </a:ext>
            </a:extLst>
          </p:cNvPr>
          <p:cNvSpPr>
            <a:spLocks noGrp="1"/>
          </p:cNvSpPr>
          <p:nvPr>
            <p:ph type="body" sz="quarter" idx="11" hasCustomPrompt="1"/>
          </p:nvPr>
        </p:nvSpPr>
        <p:spPr>
          <a:xfrm>
            <a:off x="644180" y="1656728"/>
            <a:ext cx="512064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9">
            <a:extLst>
              <a:ext uri="{FF2B5EF4-FFF2-40B4-BE49-F238E27FC236}">
                <a16:creationId xmlns:a16="http://schemas.microsoft.com/office/drawing/2014/main" id="{6D0B8610-0A5B-FE1E-2322-6D2A667326CF}"/>
              </a:ext>
            </a:extLst>
          </p:cNvPr>
          <p:cNvSpPr>
            <a:spLocks noGrp="1"/>
          </p:cNvSpPr>
          <p:nvPr>
            <p:ph type="body" sz="quarter" idx="12" hasCustomPrompt="1"/>
          </p:nvPr>
        </p:nvSpPr>
        <p:spPr>
          <a:xfrm>
            <a:off x="639763" y="1898373"/>
            <a:ext cx="5120640" cy="1828800"/>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atin typeface="Aptos Light" panose="020B0004020202020204" pitchFamily="34" charset="0"/>
              </a:defRPr>
            </a:lvl2pPr>
            <a:lvl3pPr marL="914400" indent="0">
              <a:lnSpc>
                <a:spcPts val="1700"/>
              </a:lnSpc>
              <a:spcAft>
                <a:spcPts val="600"/>
              </a:spcAft>
              <a:buNone/>
              <a:defRPr sz="1200" baseline="0">
                <a:latin typeface="Aptos Light" panose="020B0004020202020204" pitchFamily="34" charset="0"/>
              </a:defRPr>
            </a:lvl3pPr>
            <a:lvl4pPr marL="1371600" indent="0">
              <a:lnSpc>
                <a:spcPts val="1700"/>
              </a:lnSpc>
              <a:spcAft>
                <a:spcPts val="600"/>
              </a:spcAft>
              <a:buNone/>
              <a:defRPr sz="1200" baseline="0">
                <a:latin typeface="Aptos Light" panose="020B0004020202020204" pitchFamily="34" charset="0"/>
              </a:defRPr>
            </a:lvl4pPr>
            <a:lvl5pPr marL="1828800" indent="0">
              <a:lnSpc>
                <a:spcPts val="1700"/>
              </a:lnSpc>
              <a:spcAft>
                <a:spcPts val="600"/>
              </a:spcAft>
              <a:buNone/>
              <a:defRPr sz="1200" baseline="0">
                <a:latin typeface="Aptos Light" panose="020B0004020202020204" pitchFamily="34" charset="0"/>
              </a:defRPr>
            </a:lvl5pPr>
          </a:lstStyle>
          <a:p>
            <a:pPr lvl="0"/>
            <a:r>
              <a:rPr lang="en-US" dirty="0"/>
              <a:t>Insert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EC191919-8638-4960-AFE8-9A3F9AC230F3}"/>
              </a:ext>
            </a:extLst>
          </p:cNvPr>
          <p:cNvSpPr>
            <a:spLocks noGrp="1"/>
          </p:cNvSpPr>
          <p:nvPr>
            <p:ph type="body" sz="quarter" idx="14" hasCustomPrompt="1"/>
          </p:nvPr>
        </p:nvSpPr>
        <p:spPr>
          <a:xfrm>
            <a:off x="6455664" y="1898373"/>
            <a:ext cx="5120640" cy="1530627"/>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atin typeface="Aptos Light" panose="020B0004020202020204" pitchFamily="34" charset="0"/>
              </a:defRPr>
            </a:lvl2pPr>
            <a:lvl3pPr marL="914400" indent="0">
              <a:lnSpc>
                <a:spcPts val="1700"/>
              </a:lnSpc>
              <a:spcAft>
                <a:spcPts val="600"/>
              </a:spcAft>
              <a:buNone/>
              <a:defRPr sz="1200" baseline="0">
                <a:latin typeface="Aptos Light" panose="020B0004020202020204" pitchFamily="34" charset="0"/>
              </a:defRPr>
            </a:lvl3pPr>
            <a:lvl4pPr marL="1371600" indent="0">
              <a:lnSpc>
                <a:spcPts val="1700"/>
              </a:lnSpc>
              <a:spcAft>
                <a:spcPts val="600"/>
              </a:spcAft>
              <a:buNone/>
              <a:defRPr sz="1200" baseline="0">
                <a:latin typeface="Aptos Light" panose="020B0004020202020204" pitchFamily="34" charset="0"/>
              </a:defRPr>
            </a:lvl4pPr>
            <a:lvl5pPr marL="1828800" indent="0">
              <a:lnSpc>
                <a:spcPts val="1700"/>
              </a:lnSpc>
              <a:spcAft>
                <a:spcPts val="600"/>
              </a:spcAft>
              <a:buNone/>
              <a:defRPr sz="1200" baseline="0">
                <a:latin typeface="Aptos Light" panose="020B0004020202020204" pitchFamily="34" charset="0"/>
              </a:defRPr>
            </a:lvl5pPr>
          </a:lstStyle>
          <a:p>
            <a:pPr lvl="0"/>
            <a:r>
              <a:rPr lang="en-US" dirty="0"/>
              <a:t>Insert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E4C6AE19-7712-C5E1-EF34-B22503AC5BC5}"/>
              </a:ext>
            </a:extLst>
          </p:cNvPr>
          <p:cNvSpPr>
            <a:spLocks noGrp="1"/>
          </p:cNvSpPr>
          <p:nvPr>
            <p:ph type="body" sz="quarter" idx="15" hasCustomPrompt="1"/>
          </p:nvPr>
        </p:nvSpPr>
        <p:spPr>
          <a:xfrm>
            <a:off x="644180" y="3879783"/>
            <a:ext cx="512064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9" name="Text Placeholder 9">
            <a:extLst>
              <a:ext uri="{FF2B5EF4-FFF2-40B4-BE49-F238E27FC236}">
                <a16:creationId xmlns:a16="http://schemas.microsoft.com/office/drawing/2014/main" id="{59DD0127-4A85-2DB0-0A82-37BB580167B9}"/>
              </a:ext>
            </a:extLst>
          </p:cNvPr>
          <p:cNvSpPr>
            <a:spLocks noGrp="1"/>
          </p:cNvSpPr>
          <p:nvPr>
            <p:ph type="body" sz="quarter" idx="16" hasCustomPrompt="1"/>
          </p:nvPr>
        </p:nvSpPr>
        <p:spPr>
          <a:xfrm>
            <a:off x="639763" y="4121428"/>
            <a:ext cx="5120640" cy="1828800"/>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atin typeface="Aptos Light" panose="020B0004020202020204" pitchFamily="34" charset="0"/>
              </a:defRPr>
            </a:lvl2pPr>
            <a:lvl3pPr marL="914400" indent="0">
              <a:lnSpc>
                <a:spcPts val="1700"/>
              </a:lnSpc>
              <a:spcAft>
                <a:spcPts val="600"/>
              </a:spcAft>
              <a:buNone/>
              <a:defRPr sz="1200" baseline="0">
                <a:latin typeface="Aptos Light" panose="020B0004020202020204" pitchFamily="34" charset="0"/>
              </a:defRPr>
            </a:lvl3pPr>
            <a:lvl4pPr marL="1371600" indent="0">
              <a:lnSpc>
                <a:spcPts val="1700"/>
              </a:lnSpc>
              <a:spcAft>
                <a:spcPts val="600"/>
              </a:spcAft>
              <a:buNone/>
              <a:defRPr sz="1200" baseline="0">
                <a:latin typeface="Aptos Light" panose="020B0004020202020204" pitchFamily="34" charset="0"/>
              </a:defRPr>
            </a:lvl4pPr>
            <a:lvl5pPr marL="1828800" indent="0">
              <a:lnSpc>
                <a:spcPts val="1700"/>
              </a:lnSpc>
              <a:spcAft>
                <a:spcPts val="600"/>
              </a:spcAft>
              <a:buNone/>
              <a:defRPr sz="1200" baseline="0">
                <a:latin typeface="Aptos Light" panose="020B0004020202020204" pitchFamily="34" charset="0"/>
              </a:defRPr>
            </a:lvl5pPr>
          </a:lstStyle>
          <a:p>
            <a:pPr lvl="0"/>
            <a:r>
              <a:rPr lang="en-US" dirty="0"/>
              <a:t>Insert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34C3D75D-ED5B-935B-5531-A55686BD0846}"/>
              </a:ext>
            </a:extLst>
          </p:cNvPr>
          <p:cNvSpPr>
            <a:spLocks noGrp="1"/>
          </p:cNvSpPr>
          <p:nvPr>
            <p:ph type="body" sz="quarter" idx="17" hasCustomPrompt="1"/>
          </p:nvPr>
        </p:nvSpPr>
        <p:spPr>
          <a:xfrm>
            <a:off x="6611098" y="5288034"/>
            <a:ext cx="924973" cy="349250"/>
          </a:xfrm>
        </p:spPr>
        <p:txBody>
          <a:bodyPr anchor="ctr">
            <a:noAutofit/>
          </a:bodyPr>
          <a:lstStyle>
            <a:lvl1pPr marL="0" indent="0">
              <a:lnSpc>
                <a:spcPts val="2600"/>
              </a:lnSpc>
              <a:spcBef>
                <a:spcPts val="0"/>
              </a:spcBef>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5" name="Text Placeholder 13">
            <a:extLst>
              <a:ext uri="{FF2B5EF4-FFF2-40B4-BE49-F238E27FC236}">
                <a16:creationId xmlns:a16="http://schemas.microsoft.com/office/drawing/2014/main" id="{DBB02551-2DF1-E44E-FC5B-514DC921677A}"/>
              </a:ext>
            </a:extLst>
          </p:cNvPr>
          <p:cNvSpPr>
            <a:spLocks noGrp="1"/>
          </p:cNvSpPr>
          <p:nvPr>
            <p:ph type="body" sz="quarter" idx="18" hasCustomPrompt="1"/>
          </p:nvPr>
        </p:nvSpPr>
        <p:spPr>
          <a:xfrm>
            <a:off x="6606681" y="5676211"/>
            <a:ext cx="92497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a:t>
            </a:r>
          </a:p>
        </p:txBody>
      </p:sp>
      <p:sp>
        <p:nvSpPr>
          <p:cNvPr id="17" name="Picture Placeholder 16">
            <a:extLst>
              <a:ext uri="{FF2B5EF4-FFF2-40B4-BE49-F238E27FC236}">
                <a16:creationId xmlns:a16="http://schemas.microsoft.com/office/drawing/2014/main" id="{CA7BB4C2-2287-F0B1-56D6-3AD5B3AAB6B9}"/>
              </a:ext>
            </a:extLst>
          </p:cNvPr>
          <p:cNvSpPr>
            <a:spLocks noGrp="1"/>
          </p:cNvSpPr>
          <p:nvPr>
            <p:ph type="pic" sz="quarter" idx="19" hasCustomPrompt="1"/>
          </p:nvPr>
        </p:nvSpPr>
        <p:spPr>
          <a:xfrm>
            <a:off x="6477314" y="5369820"/>
            <a:ext cx="18288" cy="576072"/>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8" name="Text Placeholder 13">
            <a:extLst>
              <a:ext uri="{FF2B5EF4-FFF2-40B4-BE49-F238E27FC236}">
                <a16:creationId xmlns:a16="http://schemas.microsoft.com/office/drawing/2014/main" id="{FDE2BD99-E9FD-34C0-FC59-AEC50517FDE3}"/>
              </a:ext>
            </a:extLst>
          </p:cNvPr>
          <p:cNvSpPr>
            <a:spLocks noGrp="1"/>
          </p:cNvSpPr>
          <p:nvPr>
            <p:ph type="body" sz="quarter" idx="20" hasCustomPrompt="1"/>
          </p:nvPr>
        </p:nvSpPr>
        <p:spPr>
          <a:xfrm>
            <a:off x="7850618" y="5288034"/>
            <a:ext cx="924973" cy="349250"/>
          </a:xfrm>
        </p:spPr>
        <p:txBody>
          <a:bodyPr anchor="ctr">
            <a:noAutofit/>
          </a:bodyPr>
          <a:lstStyle>
            <a:lvl1pPr marL="0" indent="0">
              <a:lnSpc>
                <a:spcPts val="2600"/>
              </a:lnSpc>
              <a:spcBef>
                <a:spcPts val="0"/>
              </a:spcBef>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9" name="Text Placeholder 13">
            <a:extLst>
              <a:ext uri="{FF2B5EF4-FFF2-40B4-BE49-F238E27FC236}">
                <a16:creationId xmlns:a16="http://schemas.microsoft.com/office/drawing/2014/main" id="{1E448711-3C73-E329-AC32-353C2F1BE3EE}"/>
              </a:ext>
            </a:extLst>
          </p:cNvPr>
          <p:cNvSpPr>
            <a:spLocks noGrp="1"/>
          </p:cNvSpPr>
          <p:nvPr>
            <p:ph type="body" sz="quarter" idx="21" hasCustomPrompt="1"/>
          </p:nvPr>
        </p:nvSpPr>
        <p:spPr>
          <a:xfrm>
            <a:off x="7846201" y="5676211"/>
            <a:ext cx="92497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a:t>
            </a:r>
          </a:p>
        </p:txBody>
      </p:sp>
      <p:sp>
        <p:nvSpPr>
          <p:cNvPr id="20" name="Picture Placeholder 16">
            <a:extLst>
              <a:ext uri="{FF2B5EF4-FFF2-40B4-BE49-F238E27FC236}">
                <a16:creationId xmlns:a16="http://schemas.microsoft.com/office/drawing/2014/main" id="{FF2A2701-51B4-1EC7-320D-E13CEBFD5D00}"/>
              </a:ext>
            </a:extLst>
          </p:cNvPr>
          <p:cNvSpPr>
            <a:spLocks noGrp="1"/>
          </p:cNvSpPr>
          <p:nvPr>
            <p:ph type="pic" sz="quarter" idx="22" hasCustomPrompt="1"/>
          </p:nvPr>
        </p:nvSpPr>
        <p:spPr>
          <a:xfrm>
            <a:off x="7716834" y="5369820"/>
            <a:ext cx="18288" cy="576072"/>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1" name="Text Placeholder 13">
            <a:extLst>
              <a:ext uri="{FF2B5EF4-FFF2-40B4-BE49-F238E27FC236}">
                <a16:creationId xmlns:a16="http://schemas.microsoft.com/office/drawing/2014/main" id="{3AA3AF99-06D5-8B39-F1C1-2D8095B750FD}"/>
              </a:ext>
            </a:extLst>
          </p:cNvPr>
          <p:cNvSpPr>
            <a:spLocks noGrp="1"/>
          </p:cNvSpPr>
          <p:nvPr>
            <p:ph type="body" sz="quarter" idx="23" hasCustomPrompt="1"/>
          </p:nvPr>
        </p:nvSpPr>
        <p:spPr>
          <a:xfrm>
            <a:off x="9105378" y="5288034"/>
            <a:ext cx="924973" cy="349250"/>
          </a:xfrm>
        </p:spPr>
        <p:txBody>
          <a:bodyPr anchor="ctr">
            <a:noAutofit/>
          </a:bodyPr>
          <a:lstStyle>
            <a:lvl1pPr marL="0" indent="0">
              <a:lnSpc>
                <a:spcPts val="2600"/>
              </a:lnSpc>
              <a:spcBef>
                <a:spcPts val="0"/>
              </a:spcBef>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2" name="Text Placeholder 13">
            <a:extLst>
              <a:ext uri="{FF2B5EF4-FFF2-40B4-BE49-F238E27FC236}">
                <a16:creationId xmlns:a16="http://schemas.microsoft.com/office/drawing/2014/main" id="{8793C6CF-35E8-D7CD-05C0-87BCE5D6A02D}"/>
              </a:ext>
            </a:extLst>
          </p:cNvPr>
          <p:cNvSpPr>
            <a:spLocks noGrp="1"/>
          </p:cNvSpPr>
          <p:nvPr>
            <p:ph type="body" sz="quarter" idx="24" hasCustomPrompt="1"/>
          </p:nvPr>
        </p:nvSpPr>
        <p:spPr>
          <a:xfrm>
            <a:off x="9100961" y="5676211"/>
            <a:ext cx="92497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a:t>
            </a:r>
          </a:p>
        </p:txBody>
      </p:sp>
      <p:sp>
        <p:nvSpPr>
          <p:cNvPr id="23" name="Picture Placeholder 16">
            <a:extLst>
              <a:ext uri="{FF2B5EF4-FFF2-40B4-BE49-F238E27FC236}">
                <a16:creationId xmlns:a16="http://schemas.microsoft.com/office/drawing/2014/main" id="{4F1C4151-E9E0-900B-F56C-0FA563BB6363}"/>
              </a:ext>
            </a:extLst>
          </p:cNvPr>
          <p:cNvSpPr>
            <a:spLocks noGrp="1"/>
          </p:cNvSpPr>
          <p:nvPr>
            <p:ph type="pic" sz="quarter" idx="25" hasCustomPrompt="1"/>
          </p:nvPr>
        </p:nvSpPr>
        <p:spPr>
          <a:xfrm>
            <a:off x="8971594" y="5369820"/>
            <a:ext cx="18288" cy="576072"/>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4" name="Text Placeholder 13">
            <a:extLst>
              <a:ext uri="{FF2B5EF4-FFF2-40B4-BE49-F238E27FC236}">
                <a16:creationId xmlns:a16="http://schemas.microsoft.com/office/drawing/2014/main" id="{470DE658-4C2C-EDBD-7788-3BD1BA2FF5BF}"/>
              </a:ext>
            </a:extLst>
          </p:cNvPr>
          <p:cNvSpPr>
            <a:spLocks noGrp="1"/>
          </p:cNvSpPr>
          <p:nvPr>
            <p:ph type="body" sz="quarter" idx="26" hasCustomPrompt="1"/>
          </p:nvPr>
        </p:nvSpPr>
        <p:spPr>
          <a:xfrm>
            <a:off x="10344898" y="5288034"/>
            <a:ext cx="924973" cy="349250"/>
          </a:xfrm>
        </p:spPr>
        <p:txBody>
          <a:bodyPr anchor="ctr">
            <a:noAutofit/>
          </a:bodyPr>
          <a:lstStyle>
            <a:lvl1pPr marL="0" indent="0">
              <a:lnSpc>
                <a:spcPts val="2600"/>
              </a:lnSpc>
              <a:spcBef>
                <a:spcPts val="0"/>
              </a:spcBef>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22566F-BB3F-C802-E2AA-A62E7CC0E64F}"/>
              </a:ext>
            </a:extLst>
          </p:cNvPr>
          <p:cNvSpPr>
            <a:spLocks noGrp="1"/>
          </p:cNvSpPr>
          <p:nvPr>
            <p:ph type="body" sz="quarter" idx="27" hasCustomPrompt="1"/>
          </p:nvPr>
        </p:nvSpPr>
        <p:spPr>
          <a:xfrm>
            <a:off x="10340481" y="5676211"/>
            <a:ext cx="92497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a:t>
            </a:r>
          </a:p>
        </p:txBody>
      </p:sp>
      <p:sp>
        <p:nvSpPr>
          <p:cNvPr id="26" name="Picture Placeholder 16">
            <a:extLst>
              <a:ext uri="{FF2B5EF4-FFF2-40B4-BE49-F238E27FC236}">
                <a16:creationId xmlns:a16="http://schemas.microsoft.com/office/drawing/2014/main" id="{1AC887D4-6237-9ED8-11EA-4FE9ED1BB5A2}"/>
              </a:ext>
            </a:extLst>
          </p:cNvPr>
          <p:cNvSpPr>
            <a:spLocks noGrp="1"/>
          </p:cNvSpPr>
          <p:nvPr>
            <p:ph type="pic" sz="quarter" idx="28" hasCustomPrompt="1"/>
          </p:nvPr>
        </p:nvSpPr>
        <p:spPr>
          <a:xfrm>
            <a:off x="10211114" y="5369820"/>
            <a:ext cx="18288" cy="576072"/>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4" name="Text Placeholder 9">
            <a:extLst>
              <a:ext uri="{FF2B5EF4-FFF2-40B4-BE49-F238E27FC236}">
                <a16:creationId xmlns:a16="http://schemas.microsoft.com/office/drawing/2014/main" id="{9C52D002-6EDF-C089-4089-B154289B0772}"/>
              </a:ext>
            </a:extLst>
          </p:cNvPr>
          <p:cNvSpPr>
            <a:spLocks noGrp="1"/>
          </p:cNvSpPr>
          <p:nvPr>
            <p:ph type="body" sz="quarter" idx="29" hasCustomPrompt="1"/>
          </p:nvPr>
        </p:nvSpPr>
        <p:spPr>
          <a:xfrm>
            <a:off x="6455664" y="3612873"/>
            <a:ext cx="5120640" cy="1530627"/>
          </a:xfrm>
        </p:spPr>
        <p:txBody>
          <a:bodyPr>
            <a:noAutofit/>
          </a:bodyPr>
          <a:lstStyle>
            <a:lvl1pPr>
              <a:lnSpc>
                <a:spcPts val="1700"/>
              </a:lnSpc>
              <a:spcAft>
                <a:spcPts val="600"/>
              </a:spcAft>
              <a:defRPr sz="1200" baseline="0">
                <a:latin typeface="Aptos Light" panose="020B0004020202020204" pitchFamily="34" charset="0"/>
              </a:defRPr>
            </a:lvl1pPr>
            <a:lvl2pPr>
              <a:lnSpc>
                <a:spcPts val="1700"/>
              </a:lnSpc>
              <a:spcAft>
                <a:spcPts val="600"/>
              </a:spcAft>
              <a:defRPr sz="1200" baseline="0">
                <a:latin typeface="Aptos Light" panose="020B0004020202020204" pitchFamily="34" charset="0"/>
              </a:defRPr>
            </a:lvl2pPr>
            <a:lvl3pPr>
              <a:lnSpc>
                <a:spcPts val="1700"/>
              </a:lnSpc>
              <a:spcAft>
                <a:spcPts val="600"/>
              </a:spcAft>
              <a:defRPr sz="1200" baseline="0">
                <a:latin typeface="Aptos Light" panose="020B0004020202020204" pitchFamily="34" charset="0"/>
              </a:defRPr>
            </a:lvl3pPr>
            <a:lvl4pPr>
              <a:lnSpc>
                <a:spcPts val="1700"/>
              </a:lnSpc>
              <a:spcAft>
                <a:spcPts val="600"/>
              </a:spcAft>
              <a:defRPr sz="1200" baseline="0">
                <a:latin typeface="Aptos Light" panose="020B0004020202020204" pitchFamily="34" charset="0"/>
              </a:defRPr>
            </a:lvl4pPr>
            <a:lvl5pPr>
              <a:lnSpc>
                <a:spcPts val="1700"/>
              </a:lnSpc>
              <a:spcAft>
                <a:spcPts val="600"/>
              </a:spcAft>
              <a:defRPr sz="1200" baseline="0">
                <a:latin typeface="Aptos Light" panose="020B0004020202020204" pitchFamily="34" charset="0"/>
              </a:defRPr>
            </a:lvl5pPr>
          </a:lstStyle>
          <a:p>
            <a:pPr lvl="0"/>
            <a:r>
              <a:rPr lang="en-US" dirty="0"/>
              <a:t>Insert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3672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s, Paragraphs, Bullets,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F23-464B-BA37-C324-F769DD9ED5C4}"/>
              </a:ext>
            </a:extLst>
          </p:cNvPr>
          <p:cNvSpPr>
            <a:spLocks noGrp="1"/>
          </p:cNvSpPr>
          <p:nvPr>
            <p:ph type="title" hasCustomPrompt="1"/>
          </p:nvPr>
        </p:nvSpPr>
        <p:spPr>
          <a:xfrm>
            <a:off x="640080" y="365125"/>
            <a:ext cx="8686800" cy="854075"/>
          </a:xfrm>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15F14985-0F40-BD7A-8AC1-67108E28EAF7}"/>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8" name="Text Placeholder 7">
            <a:extLst>
              <a:ext uri="{FF2B5EF4-FFF2-40B4-BE49-F238E27FC236}">
                <a16:creationId xmlns:a16="http://schemas.microsoft.com/office/drawing/2014/main" id="{26DD9413-29FC-2831-2ECC-2C52944D70CC}"/>
              </a:ext>
            </a:extLst>
          </p:cNvPr>
          <p:cNvSpPr>
            <a:spLocks noGrp="1"/>
          </p:cNvSpPr>
          <p:nvPr>
            <p:ph type="body" sz="quarter" idx="11" hasCustomPrompt="1"/>
          </p:nvPr>
        </p:nvSpPr>
        <p:spPr>
          <a:xfrm>
            <a:off x="644180" y="1656728"/>
            <a:ext cx="521208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9">
            <a:extLst>
              <a:ext uri="{FF2B5EF4-FFF2-40B4-BE49-F238E27FC236}">
                <a16:creationId xmlns:a16="http://schemas.microsoft.com/office/drawing/2014/main" id="{6D0B8610-0A5B-FE1E-2322-6D2A667326CF}"/>
              </a:ext>
            </a:extLst>
          </p:cNvPr>
          <p:cNvSpPr>
            <a:spLocks noGrp="1"/>
          </p:cNvSpPr>
          <p:nvPr>
            <p:ph type="body" sz="quarter" idx="12" hasCustomPrompt="1"/>
          </p:nvPr>
        </p:nvSpPr>
        <p:spPr>
          <a:xfrm>
            <a:off x="639763" y="1898373"/>
            <a:ext cx="5212080" cy="1828800"/>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atin typeface="Aptos Light" panose="020B0004020202020204" pitchFamily="34" charset="0"/>
              </a:defRPr>
            </a:lvl2pPr>
            <a:lvl3pPr marL="914400" indent="0">
              <a:lnSpc>
                <a:spcPts val="1700"/>
              </a:lnSpc>
              <a:spcAft>
                <a:spcPts val="600"/>
              </a:spcAft>
              <a:buNone/>
              <a:defRPr sz="1200" baseline="0">
                <a:latin typeface="Aptos Light" panose="020B0004020202020204" pitchFamily="34" charset="0"/>
              </a:defRPr>
            </a:lvl3pPr>
            <a:lvl4pPr marL="1371600" indent="0">
              <a:lnSpc>
                <a:spcPts val="1700"/>
              </a:lnSpc>
              <a:spcAft>
                <a:spcPts val="600"/>
              </a:spcAft>
              <a:buNone/>
              <a:defRPr sz="1200" baseline="0">
                <a:latin typeface="Aptos Light" panose="020B0004020202020204" pitchFamily="34" charset="0"/>
              </a:defRPr>
            </a:lvl4pPr>
            <a:lvl5pPr marL="1828800" indent="0">
              <a:lnSpc>
                <a:spcPts val="1700"/>
              </a:lnSpc>
              <a:spcAft>
                <a:spcPts val="600"/>
              </a:spcAft>
              <a:buNone/>
              <a:defRPr sz="1200" baseline="0">
                <a:latin typeface="Aptos Light" panose="020B0004020202020204" pitchFamily="34" charset="0"/>
              </a:defRPr>
            </a:lvl5pPr>
          </a:lstStyle>
          <a:p>
            <a:pPr lvl="0"/>
            <a:r>
              <a:rPr lang="en-US" dirty="0"/>
              <a:t>Insert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EC191919-8638-4960-AFE8-9A3F9AC230F3}"/>
              </a:ext>
            </a:extLst>
          </p:cNvPr>
          <p:cNvSpPr>
            <a:spLocks noGrp="1"/>
          </p:cNvSpPr>
          <p:nvPr>
            <p:ph type="body" sz="quarter" idx="14" hasCustomPrompt="1"/>
          </p:nvPr>
        </p:nvSpPr>
        <p:spPr>
          <a:xfrm>
            <a:off x="6455664" y="1898373"/>
            <a:ext cx="5120640" cy="1012467"/>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atin typeface="Aptos Light" panose="020B0004020202020204" pitchFamily="34" charset="0"/>
              </a:defRPr>
            </a:lvl2pPr>
            <a:lvl3pPr marL="914400" indent="0">
              <a:lnSpc>
                <a:spcPts val="1700"/>
              </a:lnSpc>
              <a:spcAft>
                <a:spcPts val="600"/>
              </a:spcAft>
              <a:buNone/>
              <a:defRPr sz="1200" baseline="0">
                <a:latin typeface="Aptos Light" panose="020B0004020202020204" pitchFamily="34" charset="0"/>
              </a:defRPr>
            </a:lvl3pPr>
            <a:lvl4pPr marL="1371600" indent="0">
              <a:lnSpc>
                <a:spcPts val="1700"/>
              </a:lnSpc>
              <a:spcAft>
                <a:spcPts val="600"/>
              </a:spcAft>
              <a:buNone/>
              <a:defRPr sz="1200" baseline="0">
                <a:latin typeface="Aptos Light" panose="020B0004020202020204" pitchFamily="34" charset="0"/>
              </a:defRPr>
            </a:lvl4pPr>
            <a:lvl5pPr marL="1828800" indent="0">
              <a:lnSpc>
                <a:spcPts val="1700"/>
              </a:lnSpc>
              <a:spcAft>
                <a:spcPts val="600"/>
              </a:spcAft>
              <a:buNone/>
              <a:defRPr sz="1200" baseline="0">
                <a:latin typeface="Aptos Light" panose="020B0004020202020204" pitchFamily="34" charset="0"/>
              </a:defRPr>
            </a:lvl5pPr>
          </a:lstStyle>
          <a:p>
            <a:pPr lvl="0"/>
            <a:r>
              <a:rPr lang="en-US" dirty="0"/>
              <a:t>Insert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E4C6AE19-7712-C5E1-EF34-B22503AC5BC5}"/>
              </a:ext>
            </a:extLst>
          </p:cNvPr>
          <p:cNvSpPr>
            <a:spLocks noGrp="1"/>
          </p:cNvSpPr>
          <p:nvPr>
            <p:ph type="body" sz="quarter" idx="15" hasCustomPrompt="1"/>
          </p:nvPr>
        </p:nvSpPr>
        <p:spPr>
          <a:xfrm>
            <a:off x="644180" y="4080787"/>
            <a:ext cx="521208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9" name="Text Placeholder 9">
            <a:extLst>
              <a:ext uri="{FF2B5EF4-FFF2-40B4-BE49-F238E27FC236}">
                <a16:creationId xmlns:a16="http://schemas.microsoft.com/office/drawing/2014/main" id="{59DD0127-4A85-2DB0-0A82-37BB580167B9}"/>
              </a:ext>
            </a:extLst>
          </p:cNvPr>
          <p:cNvSpPr>
            <a:spLocks noGrp="1"/>
          </p:cNvSpPr>
          <p:nvPr>
            <p:ph type="body" sz="quarter" idx="16" hasCustomPrompt="1"/>
          </p:nvPr>
        </p:nvSpPr>
        <p:spPr>
          <a:xfrm>
            <a:off x="639763" y="4322432"/>
            <a:ext cx="5212080" cy="1828800"/>
          </a:xfrm>
        </p:spPr>
        <p:txBody>
          <a:bodyPr>
            <a:noAutofit/>
          </a:bodyPr>
          <a:lstStyle>
            <a:lvl1pPr>
              <a:lnSpc>
                <a:spcPts val="1700"/>
              </a:lnSpc>
              <a:spcAft>
                <a:spcPts val="600"/>
              </a:spcAft>
              <a:defRPr sz="1200" baseline="0">
                <a:latin typeface="Aptos Light" panose="020B0004020202020204" pitchFamily="34" charset="0"/>
              </a:defRPr>
            </a:lvl1pPr>
            <a:lvl2pPr>
              <a:lnSpc>
                <a:spcPts val="1700"/>
              </a:lnSpc>
              <a:spcAft>
                <a:spcPts val="600"/>
              </a:spcAft>
              <a:defRPr sz="1200" baseline="0">
                <a:latin typeface="Aptos Light" panose="020B0004020202020204" pitchFamily="34" charset="0"/>
              </a:defRPr>
            </a:lvl2pPr>
            <a:lvl3pPr>
              <a:lnSpc>
                <a:spcPts val="1700"/>
              </a:lnSpc>
              <a:spcAft>
                <a:spcPts val="600"/>
              </a:spcAft>
              <a:defRPr sz="1200" baseline="0">
                <a:latin typeface="Aptos Light" panose="020B0004020202020204" pitchFamily="34" charset="0"/>
              </a:defRPr>
            </a:lvl3pPr>
            <a:lvl4pPr>
              <a:lnSpc>
                <a:spcPts val="1700"/>
              </a:lnSpc>
              <a:spcAft>
                <a:spcPts val="600"/>
              </a:spcAft>
              <a:defRPr sz="1200" baseline="0">
                <a:latin typeface="Aptos Light" panose="020B0004020202020204" pitchFamily="34" charset="0"/>
              </a:defRPr>
            </a:lvl4pPr>
            <a:lvl5pPr>
              <a:lnSpc>
                <a:spcPts val="1700"/>
              </a:lnSpc>
              <a:spcAft>
                <a:spcPts val="600"/>
              </a:spcAft>
              <a:defRPr sz="1200" baseline="0">
                <a:latin typeface="Aptos Light" panose="020B0004020202020204" pitchFamily="34" charset="0"/>
              </a:defRPr>
            </a:lvl5pPr>
          </a:lstStyle>
          <a:p>
            <a:pPr lvl="0"/>
            <a:r>
              <a:rPr lang="en-US" dirty="0"/>
              <a:t>Insert bullet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Picture Placeholder 37">
            <a:extLst>
              <a:ext uri="{FF2B5EF4-FFF2-40B4-BE49-F238E27FC236}">
                <a16:creationId xmlns:a16="http://schemas.microsoft.com/office/drawing/2014/main" id="{E405BCF2-72BA-24C0-0D95-BA5B6F0D769D}"/>
              </a:ext>
            </a:extLst>
          </p:cNvPr>
          <p:cNvSpPr>
            <a:spLocks noGrp="1"/>
          </p:cNvSpPr>
          <p:nvPr>
            <p:ph type="pic" sz="quarter" idx="19" hasCustomPrompt="1"/>
          </p:nvPr>
        </p:nvSpPr>
        <p:spPr>
          <a:xfrm>
            <a:off x="6455664" y="3048818"/>
            <a:ext cx="5123596" cy="2066742"/>
          </a:xfrm>
          <a:custGeom>
            <a:avLst/>
            <a:gdLst>
              <a:gd name="connsiteX0" fmla="*/ 0 w 5091457"/>
              <a:gd name="connsiteY0" fmla="*/ 0 h 2053778"/>
              <a:gd name="connsiteX1" fmla="*/ 5091457 w 5091457"/>
              <a:gd name="connsiteY1" fmla="*/ 0 h 2053778"/>
              <a:gd name="connsiteX2" fmla="*/ 5091457 w 5091457"/>
              <a:gd name="connsiteY2" fmla="*/ 1711475 h 2053778"/>
              <a:gd name="connsiteX3" fmla="*/ 4749154 w 5091457"/>
              <a:gd name="connsiteY3" fmla="*/ 2053778 h 2053778"/>
              <a:gd name="connsiteX4" fmla="*/ 0 w 5091457"/>
              <a:gd name="connsiteY4" fmla="*/ 2053778 h 205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457" h="2053778">
                <a:moveTo>
                  <a:pt x="0" y="0"/>
                </a:moveTo>
                <a:lnTo>
                  <a:pt x="5091457" y="0"/>
                </a:lnTo>
                <a:lnTo>
                  <a:pt x="5091457" y="1711475"/>
                </a:lnTo>
                <a:cubicBezTo>
                  <a:pt x="5091457" y="1900524"/>
                  <a:pt x="4938203" y="2053778"/>
                  <a:pt x="4749154" y="2053778"/>
                </a:cubicBezTo>
                <a:lnTo>
                  <a:pt x="0" y="2053778"/>
                </a:lnTo>
                <a:close/>
              </a:path>
            </a:pathLst>
          </a:custGeom>
          <a:ln w="12700">
            <a:noFill/>
            <a:prstDash val="sysDot"/>
          </a:ln>
        </p:spPr>
        <p:txBody>
          <a:bodyPr vert="horz" wrap="square" lIns="0" tIns="0" rIns="0" bIns="0" rtlCol="0" anchor="ctr">
            <a:noAutofit/>
          </a:bodyPr>
          <a:lstStyle>
            <a:lvl1pPr marL="284163" indent="-228600" algn="ctr">
              <a:buNone/>
              <a:defRPr lang="en-US" sz="1000">
                <a:latin typeface="Aptos Light" panose="020B0004020202020204" pitchFamily="34" charset="0"/>
              </a:defRPr>
            </a:lvl1pPr>
          </a:lstStyle>
          <a:p>
            <a:pPr marL="228600" lvl="0" indent="-228600" algn="ctr">
              <a:lnSpc>
                <a:spcPts val="1600"/>
              </a:lnSpc>
              <a:spcBef>
                <a:spcPts val="0"/>
              </a:spcBef>
            </a:pPr>
            <a:r>
              <a:rPr lang="en-US" dirty="0"/>
              <a:t>INSERT PHOTO</a:t>
            </a:r>
          </a:p>
        </p:txBody>
      </p:sp>
    </p:spTree>
    <p:extLst>
      <p:ext uri="{BB962C8B-B14F-4D97-AF65-F5344CB8AC3E}">
        <p14:creationId xmlns:p14="http://schemas.microsoft.com/office/powerpoint/2010/main" val="1801297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 Columns, Paragraphs, Bullets,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F23-464B-BA37-C324-F769DD9ED5C4}"/>
              </a:ext>
            </a:extLst>
          </p:cNvPr>
          <p:cNvSpPr>
            <a:spLocks noGrp="1"/>
          </p:cNvSpPr>
          <p:nvPr>
            <p:ph type="title" hasCustomPrompt="1"/>
          </p:nvPr>
        </p:nvSpPr>
        <p:spPr>
          <a:xfrm>
            <a:off x="640080" y="365125"/>
            <a:ext cx="8686800" cy="854075"/>
          </a:xfrm>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15F14985-0F40-BD7A-8AC1-67108E28EAF7}"/>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8" name="Text Placeholder 7">
            <a:extLst>
              <a:ext uri="{FF2B5EF4-FFF2-40B4-BE49-F238E27FC236}">
                <a16:creationId xmlns:a16="http://schemas.microsoft.com/office/drawing/2014/main" id="{26DD9413-29FC-2831-2ECC-2C52944D70CC}"/>
              </a:ext>
            </a:extLst>
          </p:cNvPr>
          <p:cNvSpPr>
            <a:spLocks noGrp="1"/>
          </p:cNvSpPr>
          <p:nvPr>
            <p:ph type="body" sz="quarter" idx="11" hasCustomPrompt="1"/>
          </p:nvPr>
        </p:nvSpPr>
        <p:spPr>
          <a:xfrm>
            <a:off x="644180" y="1656728"/>
            <a:ext cx="521208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9">
            <a:extLst>
              <a:ext uri="{FF2B5EF4-FFF2-40B4-BE49-F238E27FC236}">
                <a16:creationId xmlns:a16="http://schemas.microsoft.com/office/drawing/2014/main" id="{6D0B8610-0A5B-FE1E-2322-6D2A667326CF}"/>
              </a:ext>
            </a:extLst>
          </p:cNvPr>
          <p:cNvSpPr>
            <a:spLocks noGrp="1"/>
          </p:cNvSpPr>
          <p:nvPr>
            <p:ph type="body" sz="quarter" idx="12" hasCustomPrompt="1"/>
          </p:nvPr>
        </p:nvSpPr>
        <p:spPr>
          <a:xfrm>
            <a:off x="639763" y="1898373"/>
            <a:ext cx="5212080" cy="1828800"/>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atin typeface="Aptos Light" panose="020B0004020202020204" pitchFamily="34" charset="0"/>
              </a:defRPr>
            </a:lvl2pPr>
            <a:lvl3pPr marL="914400" indent="0">
              <a:lnSpc>
                <a:spcPts val="1700"/>
              </a:lnSpc>
              <a:spcAft>
                <a:spcPts val="600"/>
              </a:spcAft>
              <a:buNone/>
              <a:defRPr sz="1200" baseline="0">
                <a:latin typeface="Aptos Light" panose="020B0004020202020204" pitchFamily="34" charset="0"/>
              </a:defRPr>
            </a:lvl3pPr>
            <a:lvl4pPr marL="1371600" indent="0">
              <a:lnSpc>
                <a:spcPts val="1700"/>
              </a:lnSpc>
              <a:spcAft>
                <a:spcPts val="600"/>
              </a:spcAft>
              <a:buNone/>
              <a:defRPr sz="1200" baseline="0">
                <a:latin typeface="Aptos Light" panose="020B0004020202020204" pitchFamily="34" charset="0"/>
              </a:defRPr>
            </a:lvl4pPr>
            <a:lvl5pPr marL="1828800" indent="0">
              <a:lnSpc>
                <a:spcPts val="1700"/>
              </a:lnSpc>
              <a:spcAft>
                <a:spcPts val="600"/>
              </a:spcAft>
              <a:buNone/>
              <a:defRPr sz="1200" baseline="0">
                <a:latin typeface="Aptos Light" panose="020B0004020202020204" pitchFamily="34" charset="0"/>
              </a:defRPr>
            </a:lvl5pPr>
          </a:lstStyle>
          <a:p>
            <a:pPr lvl="0"/>
            <a:r>
              <a:rPr lang="en-US" dirty="0"/>
              <a:t>Insert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EC191919-8638-4960-AFE8-9A3F9AC230F3}"/>
              </a:ext>
            </a:extLst>
          </p:cNvPr>
          <p:cNvSpPr>
            <a:spLocks noGrp="1"/>
          </p:cNvSpPr>
          <p:nvPr>
            <p:ph type="body" sz="quarter" idx="14" hasCustomPrompt="1"/>
          </p:nvPr>
        </p:nvSpPr>
        <p:spPr>
          <a:xfrm>
            <a:off x="6455664" y="1898373"/>
            <a:ext cx="5120640" cy="1012467"/>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atin typeface="Aptos Light" panose="020B0004020202020204" pitchFamily="34" charset="0"/>
              </a:defRPr>
            </a:lvl2pPr>
            <a:lvl3pPr marL="914400" indent="0">
              <a:lnSpc>
                <a:spcPts val="1700"/>
              </a:lnSpc>
              <a:spcAft>
                <a:spcPts val="600"/>
              </a:spcAft>
              <a:buNone/>
              <a:defRPr sz="1200" baseline="0">
                <a:latin typeface="Aptos Light" panose="020B0004020202020204" pitchFamily="34" charset="0"/>
              </a:defRPr>
            </a:lvl3pPr>
            <a:lvl4pPr marL="1371600" indent="0">
              <a:lnSpc>
                <a:spcPts val="1700"/>
              </a:lnSpc>
              <a:spcAft>
                <a:spcPts val="600"/>
              </a:spcAft>
              <a:buNone/>
              <a:defRPr sz="1200" baseline="0">
                <a:latin typeface="Aptos Light" panose="020B0004020202020204" pitchFamily="34" charset="0"/>
              </a:defRPr>
            </a:lvl4pPr>
            <a:lvl5pPr marL="1828800" indent="0">
              <a:lnSpc>
                <a:spcPts val="1700"/>
              </a:lnSpc>
              <a:spcAft>
                <a:spcPts val="600"/>
              </a:spcAft>
              <a:buNone/>
              <a:defRPr sz="1200" baseline="0">
                <a:latin typeface="Aptos Light" panose="020B0004020202020204" pitchFamily="34" charset="0"/>
              </a:defRPr>
            </a:lvl5pPr>
          </a:lstStyle>
          <a:p>
            <a:pPr lvl="0"/>
            <a:r>
              <a:rPr lang="en-US" dirty="0"/>
              <a:t>Insert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E4C6AE19-7712-C5E1-EF34-B22503AC5BC5}"/>
              </a:ext>
            </a:extLst>
          </p:cNvPr>
          <p:cNvSpPr>
            <a:spLocks noGrp="1"/>
          </p:cNvSpPr>
          <p:nvPr>
            <p:ph type="body" sz="quarter" idx="15" hasCustomPrompt="1"/>
          </p:nvPr>
        </p:nvSpPr>
        <p:spPr>
          <a:xfrm>
            <a:off x="644180" y="4080787"/>
            <a:ext cx="521208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9" name="Text Placeholder 9">
            <a:extLst>
              <a:ext uri="{FF2B5EF4-FFF2-40B4-BE49-F238E27FC236}">
                <a16:creationId xmlns:a16="http://schemas.microsoft.com/office/drawing/2014/main" id="{59DD0127-4A85-2DB0-0A82-37BB580167B9}"/>
              </a:ext>
            </a:extLst>
          </p:cNvPr>
          <p:cNvSpPr>
            <a:spLocks noGrp="1"/>
          </p:cNvSpPr>
          <p:nvPr>
            <p:ph type="body" sz="quarter" idx="16" hasCustomPrompt="1"/>
          </p:nvPr>
        </p:nvSpPr>
        <p:spPr>
          <a:xfrm>
            <a:off x="639763" y="4322432"/>
            <a:ext cx="5212080" cy="1828800"/>
          </a:xfrm>
        </p:spPr>
        <p:txBody>
          <a:bodyPr>
            <a:noAutofit/>
          </a:bodyPr>
          <a:lstStyle>
            <a:lvl1pPr>
              <a:lnSpc>
                <a:spcPts val="1700"/>
              </a:lnSpc>
              <a:spcAft>
                <a:spcPts val="600"/>
              </a:spcAft>
              <a:defRPr sz="1200" baseline="0">
                <a:latin typeface="Aptos Light" panose="020B0004020202020204" pitchFamily="34" charset="0"/>
              </a:defRPr>
            </a:lvl1pPr>
            <a:lvl2pPr>
              <a:lnSpc>
                <a:spcPts val="1700"/>
              </a:lnSpc>
              <a:spcAft>
                <a:spcPts val="600"/>
              </a:spcAft>
              <a:defRPr sz="1200" baseline="0">
                <a:latin typeface="Aptos Light" panose="020B0004020202020204" pitchFamily="34" charset="0"/>
              </a:defRPr>
            </a:lvl2pPr>
            <a:lvl3pPr>
              <a:lnSpc>
                <a:spcPts val="1700"/>
              </a:lnSpc>
              <a:spcAft>
                <a:spcPts val="600"/>
              </a:spcAft>
              <a:defRPr sz="1200" baseline="0">
                <a:latin typeface="Aptos Light" panose="020B0004020202020204" pitchFamily="34" charset="0"/>
              </a:defRPr>
            </a:lvl3pPr>
            <a:lvl4pPr>
              <a:lnSpc>
                <a:spcPts val="1700"/>
              </a:lnSpc>
              <a:spcAft>
                <a:spcPts val="600"/>
              </a:spcAft>
              <a:defRPr sz="1200" baseline="0">
                <a:latin typeface="Aptos Light" panose="020B0004020202020204" pitchFamily="34" charset="0"/>
              </a:defRPr>
            </a:lvl4pPr>
            <a:lvl5pPr>
              <a:lnSpc>
                <a:spcPts val="1700"/>
              </a:lnSpc>
              <a:spcAft>
                <a:spcPts val="600"/>
              </a:spcAft>
              <a:defRPr sz="1200" baseline="0">
                <a:latin typeface="Aptos Light" panose="020B0004020202020204" pitchFamily="34" charset="0"/>
              </a:defRPr>
            </a:lvl5pPr>
          </a:lstStyle>
          <a:p>
            <a:pPr lvl="0"/>
            <a:r>
              <a:rPr lang="en-US" dirty="0"/>
              <a:t>Insert bullet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9">
            <a:extLst>
              <a:ext uri="{FF2B5EF4-FFF2-40B4-BE49-F238E27FC236}">
                <a16:creationId xmlns:a16="http://schemas.microsoft.com/office/drawing/2014/main" id="{F6CD707B-53D7-61D7-3012-76D7923B824C}"/>
              </a:ext>
            </a:extLst>
          </p:cNvPr>
          <p:cNvSpPr>
            <a:spLocks noGrp="1"/>
          </p:cNvSpPr>
          <p:nvPr>
            <p:ph type="body" sz="quarter" idx="17" hasCustomPrompt="1"/>
          </p:nvPr>
        </p:nvSpPr>
        <p:spPr>
          <a:xfrm>
            <a:off x="6455664" y="3025918"/>
            <a:ext cx="5120640" cy="2684002"/>
          </a:xfrm>
        </p:spPr>
        <p:txBody>
          <a:bodyPr>
            <a:noAutofit/>
          </a:bodyPr>
          <a:lstStyle>
            <a:lvl1pPr marL="0" indent="0">
              <a:lnSpc>
                <a:spcPts val="2800"/>
              </a:lnSpc>
              <a:spcBef>
                <a:spcPts val="0"/>
              </a:spcBef>
              <a:spcAft>
                <a:spcPts val="0"/>
              </a:spcAft>
              <a:buNone/>
              <a:defRPr sz="2400" baseline="0">
                <a:solidFill>
                  <a:schemeClr val="accent2"/>
                </a:solidFill>
                <a:latin typeface="+mj-lt"/>
              </a:defRPr>
            </a:lvl1pPr>
            <a:lvl2pPr marL="457200" indent="0">
              <a:lnSpc>
                <a:spcPts val="2800"/>
              </a:lnSpc>
              <a:spcAft>
                <a:spcPts val="19"/>
              </a:spcAft>
              <a:buNone/>
              <a:defRPr sz="2400" baseline="0">
                <a:solidFill>
                  <a:schemeClr val="accent2"/>
                </a:solidFill>
                <a:latin typeface="+mj-lt"/>
              </a:defRPr>
            </a:lvl2pPr>
            <a:lvl3pPr marL="914400" indent="0">
              <a:lnSpc>
                <a:spcPts val="2800"/>
              </a:lnSpc>
              <a:spcAft>
                <a:spcPts val="19"/>
              </a:spcAft>
              <a:buNone/>
              <a:defRPr sz="2400" baseline="0">
                <a:solidFill>
                  <a:schemeClr val="accent2"/>
                </a:solidFill>
                <a:latin typeface="+mj-lt"/>
              </a:defRPr>
            </a:lvl3pPr>
            <a:lvl4pPr marL="1371600" indent="0">
              <a:lnSpc>
                <a:spcPts val="2800"/>
              </a:lnSpc>
              <a:spcAft>
                <a:spcPts val="19"/>
              </a:spcAft>
              <a:buNone/>
              <a:defRPr sz="2400" baseline="0">
                <a:solidFill>
                  <a:schemeClr val="accent2"/>
                </a:solidFill>
                <a:latin typeface="+mj-lt"/>
              </a:defRPr>
            </a:lvl4pPr>
            <a:lvl5pPr marL="1828800" indent="0">
              <a:lnSpc>
                <a:spcPts val="2800"/>
              </a:lnSpc>
              <a:spcAft>
                <a:spcPts val="19"/>
              </a:spcAft>
              <a:buNone/>
              <a:defRPr sz="2400" baseline="0">
                <a:solidFill>
                  <a:schemeClr val="accent2"/>
                </a:solidFill>
                <a:latin typeface="+mj-lt"/>
              </a:defRPr>
            </a:lvl5pPr>
          </a:lstStyle>
          <a:p>
            <a:pPr lvl="0"/>
            <a:r>
              <a:rPr lang="en-US" dirty="0"/>
              <a:t>Insert large callout</a:t>
            </a:r>
          </a:p>
        </p:txBody>
      </p:sp>
      <p:sp>
        <p:nvSpPr>
          <p:cNvPr id="4" name="Text Placeholder 7">
            <a:extLst>
              <a:ext uri="{FF2B5EF4-FFF2-40B4-BE49-F238E27FC236}">
                <a16:creationId xmlns:a16="http://schemas.microsoft.com/office/drawing/2014/main" id="{97E69336-183D-7C8C-3230-6DE6CEB7A60C}"/>
              </a:ext>
            </a:extLst>
          </p:cNvPr>
          <p:cNvSpPr>
            <a:spLocks noGrp="1"/>
          </p:cNvSpPr>
          <p:nvPr>
            <p:ph type="body" sz="quarter" idx="13" hasCustomPrompt="1"/>
          </p:nvPr>
        </p:nvSpPr>
        <p:spPr>
          <a:xfrm>
            <a:off x="6455664" y="1656728"/>
            <a:ext cx="512064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Tree>
    <p:extLst>
      <p:ext uri="{BB962C8B-B14F-4D97-AF65-F5344CB8AC3E}">
        <p14:creationId xmlns:p14="http://schemas.microsoft.com/office/powerpoint/2010/main" val="84543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Light">
    <p:bg>
      <p:bgPr>
        <a:solidFill>
          <a:schemeClr val="bg1"/>
        </a:solidFill>
        <a:effectLst/>
      </p:bgPr>
    </p:bg>
    <p:spTree>
      <p:nvGrpSpPr>
        <p:cNvPr id="1" name=""/>
        <p:cNvGrpSpPr/>
        <p:nvPr/>
      </p:nvGrpSpPr>
      <p:grpSpPr>
        <a:xfrm>
          <a:off x="0" y="0"/>
          <a:ext cx="0" cy="0"/>
          <a:chOff x="0" y="0"/>
          <a:chExt cx="0" cy="0"/>
        </a:xfrm>
      </p:grpSpPr>
      <p:pic>
        <p:nvPicPr>
          <p:cNvPr id="9" name="Picture 8" descr="A black and purple rectangle with a black background  Description automatically generated">
            <a:extLst>
              <a:ext uri="{FF2B5EF4-FFF2-40B4-BE49-F238E27FC236}">
                <a16:creationId xmlns:a16="http://schemas.microsoft.com/office/drawing/2014/main" id="{072FD10F-6CF0-1047-F9D7-CE6377CA1D5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722364"/>
            <a:ext cx="8083312" cy="6135636"/>
          </a:xfrm>
          <a:prstGeom prst="rect">
            <a:avLst/>
          </a:prstGeom>
        </p:spPr>
      </p:pic>
      <p:sp>
        <p:nvSpPr>
          <p:cNvPr id="2" name="Title 1">
            <a:extLst>
              <a:ext uri="{FF2B5EF4-FFF2-40B4-BE49-F238E27FC236}">
                <a16:creationId xmlns:a16="http://schemas.microsoft.com/office/drawing/2014/main" id="{A552A54E-D7DC-53EB-85D9-93DCAD4B23AF}"/>
              </a:ext>
            </a:extLst>
          </p:cNvPr>
          <p:cNvSpPr>
            <a:spLocks noGrp="1"/>
          </p:cNvSpPr>
          <p:nvPr>
            <p:ph type="ctrTitle" hasCustomPrompt="1"/>
          </p:nvPr>
        </p:nvSpPr>
        <p:spPr>
          <a:xfrm>
            <a:off x="1058335" y="1528235"/>
            <a:ext cx="5943600" cy="1138765"/>
          </a:xfrm>
        </p:spPr>
        <p:txBody>
          <a:bodyPr lIns="0" tIns="0" rIns="0" bIns="0" anchor="t">
            <a:noAutofit/>
          </a:bodyPr>
          <a:lstStyle>
            <a:lvl1pPr algn="l">
              <a:lnSpc>
                <a:spcPts val="4800"/>
              </a:lnSpc>
              <a:defRPr sz="3600">
                <a:solidFill>
                  <a:schemeClr val="accent1"/>
                </a:solidFill>
              </a:defRPr>
            </a:lvl1pPr>
          </a:lstStyle>
          <a:p>
            <a:r>
              <a:rPr lang="en-US" dirty="0"/>
              <a:t>Insert Presentation</a:t>
            </a:r>
            <a:br>
              <a:rPr lang="en-US" dirty="0"/>
            </a:br>
            <a:r>
              <a:rPr lang="en-US" dirty="0"/>
              <a:t>Title</a:t>
            </a:r>
          </a:p>
        </p:txBody>
      </p:sp>
      <p:sp>
        <p:nvSpPr>
          <p:cNvPr id="3" name="Subtitle 2">
            <a:extLst>
              <a:ext uri="{FF2B5EF4-FFF2-40B4-BE49-F238E27FC236}">
                <a16:creationId xmlns:a16="http://schemas.microsoft.com/office/drawing/2014/main" id="{9866BF17-6DCC-BF83-BFFF-F6955E79191F}"/>
              </a:ext>
            </a:extLst>
          </p:cNvPr>
          <p:cNvSpPr>
            <a:spLocks noGrp="1"/>
          </p:cNvSpPr>
          <p:nvPr>
            <p:ph type="subTitle" idx="1" hasCustomPrompt="1"/>
          </p:nvPr>
        </p:nvSpPr>
        <p:spPr>
          <a:xfrm>
            <a:off x="1058335" y="2880471"/>
            <a:ext cx="5943600" cy="1655762"/>
          </a:xfrm>
        </p:spPr>
        <p:txBody>
          <a:bodyPr lIns="0" tIns="0" rIns="0" bIns="0">
            <a:noAutofit/>
          </a:bodyPr>
          <a:lstStyle>
            <a:lvl1pPr marL="0" indent="0" algn="l">
              <a:lnSpc>
                <a:spcPts val="1400"/>
              </a:lnSpc>
              <a:spcBef>
                <a:spcPts val="0"/>
              </a:spcBef>
              <a:buNone/>
              <a:defRPr sz="13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Optional Subhead</a:t>
            </a:r>
          </a:p>
        </p:txBody>
      </p:sp>
      <p:pic>
        <p:nvPicPr>
          <p:cNvPr id="13" name="Picture 12">
            <a:extLst>
              <a:ext uri="{FF2B5EF4-FFF2-40B4-BE49-F238E27FC236}">
                <a16:creationId xmlns:a16="http://schemas.microsoft.com/office/drawing/2014/main" id="{DDEE4AC7-42C6-9D45-5DF0-E288121917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84932" y="173749"/>
            <a:ext cx="1331979" cy="707137"/>
          </a:xfrm>
          <a:prstGeom prst="rect">
            <a:avLst/>
          </a:prstGeom>
        </p:spPr>
      </p:pic>
      <p:sp>
        <p:nvSpPr>
          <p:cNvPr id="15" name="Text Placeholder 14">
            <a:extLst>
              <a:ext uri="{FF2B5EF4-FFF2-40B4-BE49-F238E27FC236}">
                <a16:creationId xmlns:a16="http://schemas.microsoft.com/office/drawing/2014/main" id="{C944148E-3A4F-E07B-75F2-CB54910572F9}"/>
              </a:ext>
            </a:extLst>
          </p:cNvPr>
          <p:cNvSpPr>
            <a:spLocks noGrp="1"/>
          </p:cNvSpPr>
          <p:nvPr>
            <p:ph type="body" sz="quarter" idx="10" hasCustomPrompt="1"/>
          </p:nvPr>
        </p:nvSpPr>
        <p:spPr>
          <a:xfrm>
            <a:off x="1058335" y="1049122"/>
            <a:ext cx="3816350" cy="146050"/>
          </a:xfrm>
        </p:spPr>
        <p:txBody>
          <a:bodyPr>
            <a:noAutofit/>
          </a:bodyPr>
          <a:lstStyle>
            <a:lvl1pPr marL="0" indent="0">
              <a:lnSpc>
                <a:spcPts val="1100"/>
              </a:lnSpc>
              <a:spcBef>
                <a:spcPts val="0"/>
              </a:spcBef>
              <a:buNone/>
              <a:defRPr sz="1000" b="1" cap="all" baseline="0">
                <a:solidFill>
                  <a:schemeClr val="accent1"/>
                </a:solidFill>
              </a:defRPr>
            </a:lvl1pPr>
          </a:lstStyle>
          <a:p>
            <a:pPr lvl="0"/>
            <a:r>
              <a:rPr lang="en-US" dirty="0"/>
              <a:t>Insert Subhead</a:t>
            </a:r>
          </a:p>
        </p:txBody>
      </p:sp>
      <p:sp>
        <p:nvSpPr>
          <p:cNvPr id="16" name="Text Placeholder 14">
            <a:extLst>
              <a:ext uri="{FF2B5EF4-FFF2-40B4-BE49-F238E27FC236}">
                <a16:creationId xmlns:a16="http://schemas.microsoft.com/office/drawing/2014/main" id="{15D9BBD6-7F41-79F7-C320-F3F639ABD648}"/>
              </a:ext>
            </a:extLst>
          </p:cNvPr>
          <p:cNvSpPr>
            <a:spLocks noGrp="1"/>
          </p:cNvSpPr>
          <p:nvPr>
            <p:ph type="body" sz="quarter" idx="11" hasCustomPrompt="1"/>
          </p:nvPr>
        </p:nvSpPr>
        <p:spPr>
          <a:xfrm>
            <a:off x="1058335" y="4521199"/>
            <a:ext cx="3816350" cy="146050"/>
          </a:xfrm>
        </p:spPr>
        <p:txBody>
          <a:bodyPr>
            <a:noAutofit/>
          </a:bodyPr>
          <a:lstStyle>
            <a:lvl1pPr marL="0" indent="0">
              <a:lnSpc>
                <a:spcPts val="1100"/>
              </a:lnSpc>
              <a:spcBef>
                <a:spcPts val="0"/>
              </a:spcBef>
              <a:buNone/>
              <a:defRPr sz="1000" b="0" cap="all" baseline="0">
                <a:solidFill>
                  <a:schemeClr val="accent1"/>
                </a:solidFill>
              </a:defRPr>
            </a:lvl1pPr>
          </a:lstStyle>
          <a:p>
            <a:pPr lvl="0"/>
            <a:r>
              <a:rPr lang="en-US" dirty="0"/>
              <a:t>INSERT MONTH DAY, YEAR</a:t>
            </a:r>
          </a:p>
        </p:txBody>
      </p:sp>
    </p:spTree>
    <p:extLst>
      <p:ext uri="{BB962C8B-B14F-4D97-AF65-F5344CB8AC3E}">
        <p14:creationId xmlns:p14="http://schemas.microsoft.com/office/powerpoint/2010/main" val="3271660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Column, Large Paragraph,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F23-464B-BA37-C324-F769DD9ED5C4}"/>
              </a:ext>
            </a:extLst>
          </p:cNvPr>
          <p:cNvSpPr>
            <a:spLocks noGrp="1"/>
          </p:cNvSpPr>
          <p:nvPr>
            <p:ph type="title" hasCustomPrompt="1"/>
          </p:nvPr>
        </p:nvSpPr>
        <p:spPr>
          <a:xfrm>
            <a:off x="640080" y="365125"/>
            <a:ext cx="8686800" cy="854075"/>
          </a:xfrm>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15F14985-0F40-BD7A-8AC1-67108E28EAF7}"/>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8" name="Text Placeholder 7">
            <a:extLst>
              <a:ext uri="{FF2B5EF4-FFF2-40B4-BE49-F238E27FC236}">
                <a16:creationId xmlns:a16="http://schemas.microsoft.com/office/drawing/2014/main" id="{26DD9413-29FC-2831-2ECC-2C52944D70CC}"/>
              </a:ext>
            </a:extLst>
          </p:cNvPr>
          <p:cNvSpPr>
            <a:spLocks noGrp="1"/>
          </p:cNvSpPr>
          <p:nvPr>
            <p:ph type="body" sz="quarter" idx="11" hasCustomPrompt="1"/>
          </p:nvPr>
        </p:nvSpPr>
        <p:spPr>
          <a:xfrm>
            <a:off x="6455664" y="1656728"/>
            <a:ext cx="521208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9">
            <a:extLst>
              <a:ext uri="{FF2B5EF4-FFF2-40B4-BE49-F238E27FC236}">
                <a16:creationId xmlns:a16="http://schemas.microsoft.com/office/drawing/2014/main" id="{6D0B8610-0A5B-FE1E-2322-6D2A667326CF}"/>
              </a:ext>
            </a:extLst>
          </p:cNvPr>
          <p:cNvSpPr>
            <a:spLocks noGrp="1"/>
          </p:cNvSpPr>
          <p:nvPr>
            <p:ph type="body" sz="quarter" idx="12" hasCustomPrompt="1"/>
          </p:nvPr>
        </p:nvSpPr>
        <p:spPr>
          <a:xfrm>
            <a:off x="6455664" y="1898372"/>
            <a:ext cx="5212080" cy="3657600"/>
          </a:xfrm>
        </p:spPr>
        <p:txBody>
          <a:bodyPr>
            <a:noAutofit/>
          </a:bodyPr>
          <a:lstStyle>
            <a:lvl1pPr marL="0" indent="0">
              <a:lnSpc>
                <a:spcPts val="2100"/>
              </a:lnSpc>
              <a:spcAft>
                <a:spcPts val="600"/>
              </a:spcAft>
              <a:buNone/>
              <a:defRPr sz="1600" baseline="0">
                <a:latin typeface="Aptos Light" panose="020B0004020202020204" pitchFamily="34" charset="0"/>
              </a:defRPr>
            </a:lvl1pPr>
            <a:lvl2pPr>
              <a:lnSpc>
                <a:spcPts val="2100"/>
              </a:lnSpc>
              <a:spcAft>
                <a:spcPts val="19"/>
              </a:spcAft>
              <a:defRPr sz="1600" baseline="0"/>
            </a:lvl2pPr>
            <a:lvl3pPr>
              <a:lnSpc>
                <a:spcPts val="2100"/>
              </a:lnSpc>
              <a:spcAft>
                <a:spcPts val="19"/>
              </a:spcAft>
              <a:defRPr sz="1600" baseline="0"/>
            </a:lvl3pPr>
            <a:lvl4pPr>
              <a:lnSpc>
                <a:spcPts val="2100"/>
              </a:lnSpc>
              <a:spcAft>
                <a:spcPts val="19"/>
              </a:spcAft>
              <a:defRPr sz="1600" baseline="0"/>
            </a:lvl4pPr>
            <a:lvl5pPr>
              <a:lnSpc>
                <a:spcPts val="2100"/>
              </a:lnSpc>
              <a:spcAft>
                <a:spcPts val="19"/>
              </a:spcAft>
              <a:defRPr sz="1600" baseline="0"/>
            </a:lvl5pPr>
          </a:lstStyle>
          <a:p>
            <a:pPr lvl="0"/>
            <a:r>
              <a:rPr lang="en-US" dirty="0"/>
              <a:t>Insert body text</a:t>
            </a:r>
          </a:p>
        </p:txBody>
      </p:sp>
      <p:sp>
        <p:nvSpPr>
          <p:cNvPr id="19" name="Picture Placeholder 18">
            <a:extLst>
              <a:ext uri="{FF2B5EF4-FFF2-40B4-BE49-F238E27FC236}">
                <a16:creationId xmlns:a16="http://schemas.microsoft.com/office/drawing/2014/main" id="{63147742-FB98-E524-F125-5B1E41FE215A}"/>
              </a:ext>
            </a:extLst>
          </p:cNvPr>
          <p:cNvSpPr>
            <a:spLocks noGrp="1"/>
          </p:cNvSpPr>
          <p:nvPr>
            <p:ph type="pic" sz="quarter" idx="13" hasCustomPrompt="1"/>
          </p:nvPr>
        </p:nvSpPr>
        <p:spPr>
          <a:xfrm>
            <a:off x="-10327" y="1637477"/>
            <a:ext cx="5754961" cy="4253184"/>
          </a:xfrm>
          <a:custGeom>
            <a:avLst/>
            <a:gdLst>
              <a:gd name="connsiteX0" fmla="*/ 0 w 5754961"/>
              <a:gd name="connsiteY0" fmla="*/ 0 h 4253184"/>
              <a:gd name="connsiteX1" fmla="*/ 3628369 w 5754961"/>
              <a:gd name="connsiteY1" fmla="*/ 0 h 4253184"/>
              <a:gd name="connsiteX2" fmla="*/ 5754961 w 5754961"/>
              <a:gd name="connsiteY2" fmla="*/ 2126592 h 4253184"/>
              <a:gd name="connsiteX3" fmla="*/ 5754960 w 5754961"/>
              <a:gd name="connsiteY3" fmla="*/ 2126592 h 4253184"/>
              <a:gd name="connsiteX4" fmla="*/ 3628368 w 5754961"/>
              <a:gd name="connsiteY4" fmla="*/ 4253184 h 4253184"/>
              <a:gd name="connsiteX5" fmla="*/ 0 w 5754961"/>
              <a:gd name="connsiteY5" fmla="*/ 4253184 h 425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961" h="4253184">
                <a:moveTo>
                  <a:pt x="0" y="0"/>
                </a:moveTo>
                <a:lnTo>
                  <a:pt x="3628369" y="0"/>
                </a:lnTo>
                <a:cubicBezTo>
                  <a:pt x="4802853" y="0"/>
                  <a:pt x="5754961" y="952108"/>
                  <a:pt x="5754961" y="2126592"/>
                </a:cubicBezTo>
                <a:lnTo>
                  <a:pt x="5754960" y="2126592"/>
                </a:lnTo>
                <a:cubicBezTo>
                  <a:pt x="5754960" y="3301076"/>
                  <a:pt x="4802852" y="4253184"/>
                  <a:pt x="3628368" y="4253184"/>
                </a:cubicBezTo>
                <a:lnTo>
                  <a:pt x="0" y="4253184"/>
                </a:lnTo>
                <a:close/>
              </a:path>
            </a:pathLst>
          </a:custGeom>
          <a:ln w="12700">
            <a:noFill/>
            <a:prstDash val="sysDot"/>
          </a:ln>
        </p:spPr>
        <p:txBody>
          <a:bodyPr vert="horz" wrap="square" lIns="0" tIns="0" rIns="0" bIns="0" rtlCol="0" anchor="ctr">
            <a:noAutofit/>
          </a:bodyPr>
          <a:lstStyle>
            <a:lvl1pPr marL="0" indent="0" algn="ctr">
              <a:buNone/>
              <a:defRPr lang="en-US" sz="1000" dirty="0">
                <a:latin typeface="Aptos Light" panose="020B0004020202020204" pitchFamily="34" charset="0"/>
              </a:defRPr>
            </a:lvl1pPr>
          </a:lstStyle>
          <a:p>
            <a:pPr marL="228600" lvl="0" indent="-228600" algn="ctr">
              <a:lnSpc>
                <a:spcPts val="1600"/>
              </a:lnSpc>
              <a:spcBef>
                <a:spcPts val="0"/>
              </a:spcBef>
            </a:pPr>
            <a:r>
              <a:rPr lang="en-US" dirty="0"/>
              <a:t>INSERT PHOTO</a:t>
            </a:r>
          </a:p>
        </p:txBody>
      </p:sp>
    </p:spTree>
    <p:extLst>
      <p:ext uri="{BB962C8B-B14F-4D97-AF65-F5344CB8AC3E}">
        <p14:creationId xmlns:p14="http://schemas.microsoft.com/office/powerpoint/2010/main" val="3823016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Column, Large Bullets,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5F23-464B-BA37-C324-F769DD9ED5C4}"/>
              </a:ext>
            </a:extLst>
          </p:cNvPr>
          <p:cNvSpPr>
            <a:spLocks noGrp="1"/>
          </p:cNvSpPr>
          <p:nvPr>
            <p:ph type="title" hasCustomPrompt="1"/>
          </p:nvPr>
        </p:nvSpPr>
        <p:spPr>
          <a:xfrm>
            <a:off x="640080" y="365125"/>
            <a:ext cx="8686800" cy="854075"/>
          </a:xfrm>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15F14985-0F40-BD7A-8AC1-67108E28EAF7}"/>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8" name="Text Placeholder 7">
            <a:extLst>
              <a:ext uri="{FF2B5EF4-FFF2-40B4-BE49-F238E27FC236}">
                <a16:creationId xmlns:a16="http://schemas.microsoft.com/office/drawing/2014/main" id="{26DD9413-29FC-2831-2ECC-2C52944D70CC}"/>
              </a:ext>
            </a:extLst>
          </p:cNvPr>
          <p:cNvSpPr>
            <a:spLocks noGrp="1"/>
          </p:cNvSpPr>
          <p:nvPr>
            <p:ph type="body" sz="quarter" idx="11" hasCustomPrompt="1"/>
          </p:nvPr>
        </p:nvSpPr>
        <p:spPr>
          <a:xfrm>
            <a:off x="6455664" y="1656728"/>
            <a:ext cx="521208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9" name="Picture Placeholder 18">
            <a:extLst>
              <a:ext uri="{FF2B5EF4-FFF2-40B4-BE49-F238E27FC236}">
                <a16:creationId xmlns:a16="http://schemas.microsoft.com/office/drawing/2014/main" id="{63147742-FB98-E524-F125-5B1E41FE215A}"/>
              </a:ext>
            </a:extLst>
          </p:cNvPr>
          <p:cNvSpPr>
            <a:spLocks noGrp="1"/>
          </p:cNvSpPr>
          <p:nvPr>
            <p:ph type="pic" sz="quarter" idx="13" hasCustomPrompt="1"/>
          </p:nvPr>
        </p:nvSpPr>
        <p:spPr>
          <a:xfrm>
            <a:off x="-10327" y="1637477"/>
            <a:ext cx="5754961" cy="4253184"/>
          </a:xfrm>
          <a:custGeom>
            <a:avLst/>
            <a:gdLst>
              <a:gd name="connsiteX0" fmla="*/ 0 w 5754961"/>
              <a:gd name="connsiteY0" fmla="*/ 0 h 4253184"/>
              <a:gd name="connsiteX1" fmla="*/ 3628369 w 5754961"/>
              <a:gd name="connsiteY1" fmla="*/ 0 h 4253184"/>
              <a:gd name="connsiteX2" fmla="*/ 5754961 w 5754961"/>
              <a:gd name="connsiteY2" fmla="*/ 2126592 h 4253184"/>
              <a:gd name="connsiteX3" fmla="*/ 5754960 w 5754961"/>
              <a:gd name="connsiteY3" fmla="*/ 2126592 h 4253184"/>
              <a:gd name="connsiteX4" fmla="*/ 3628368 w 5754961"/>
              <a:gd name="connsiteY4" fmla="*/ 4253184 h 4253184"/>
              <a:gd name="connsiteX5" fmla="*/ 0 w 5754961"/>
              <a:gd name="connsiteY5" fmla="*/ 4253184 h 425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961" h="4253184">
                <a:moveTo>
                  <a:pt x="0" y="0"/>
                </a:moveTo>
                <a:lnTo>
                  <a:pt x="3628369" y="0"/>
                </a:lnTo>
                <a:cubicBezTo>
                  <a:pt x="4802853" y="0"/>
                  <a:pt x="5754961" y="952108"/>
                  <a:pt x="5754961" y="2126592"/>
                </a:cubicBezTo>
                <a:lnTo>
                  <a:pt x="5754960" y="2126592"/>
                </a:lnTo>
                <a:cubicBezTo>
                  <a:pt x="5754960" y="3301076"/>
                  <a:pt x="4802852" y="4253184"/>
                  <a:pt x="3628368" y="4253184"/>
                </a:cubicBezTo>
                <a:lnTo>
                  <a:pt x="0" y="4253184"/>
                </a:lnTo>
                <a:close/>
              </a:path>
            </a:pathLst>
          </a:custGeom>
          <a:ln w="12700">
            <a:noFill/>
            <a:prstDash val="sysDot"/>
          </a:ln>
        </p:spPr>
        <p:txBody>
          <a:bodyPr vert="horz" wrap="square" lIns="0" tIns="0" rIns="0" bIns="0" rtlCol="0" anchor="ctr">
            <a:noAutofit/>
          </a:bodyPr>
          <a:lstStyle>
            <a:lvl1pPr marL="0" indent="0" algn="ctr">
              <a:buNone/>
              <a:defRPr lang="en-US" sz="1000" dirty="0">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4" name="Text Placeholder 9">
            <a:extLst>
              <a:ext uri="{FF2B5EF4-FFF2-40B4-BE49-F238E27FC236}">
                <a16:creationId xmlns:a16="http://schemas.microsoft.com/office/drawing/2014/main" id="{5B4BB336-E0CC-4CFC-5036-A3137A412D5F}"/>
              </a:ext>
            </a:extLst>
          </p:cNvPr>
          <p:cNvSpPr>
            <a:spLocks noGrp="1"/>
          </p:cNvSpPr>
          <p:nvPr>
            <p:ph type="body" sz="quarter" idx="16" hasCustomPrompt="1"/>
          </p:nvPr>
        </p:nvSpPr>
        <p:spPr>
          <a:xfrm>
            <a:off x="6455664" y="1901952"/>
            <a:ext cx="5212080" cy="3657600"/>
          </a:xfrm>
        </p:spPr>
        <p:txBody>
          <a:bodyPr>
            <a:noAutofit/>
          </a:bodyPr>
          <a:lstStyle>
            <a:lvl1pPr>
              <a:lnSpc>
                <a:spcPts val="1900"/>
              </a:lnSpc>
              <a:spcAft>
                <a:spcPts val="600"/>
              </a:spcAft>
              <a:defRPr sz="1600" baseline="0">
                <a:latin typeface="Aptos Light" panose="020B0004020202020204" pitchFamily="34" charset="0"/>
              </a:defRPr>
            </a:lvl1pPr>
            <a:lvl2pPr>
              <a:lnSpc>
                <a:spcPts val="1900"/>
              </a:lnSpc>
              <a:spcAft>
                <a:spcPts val="600"/>
              </a:spcAft>
              <a:defRPr sz="1600" baseline="0">
                <a:latin typeface="Aptos Light" panose="020B0004020202020204" pitchFamily="34" charset="0"/>
              </a:defRPr>
            </a:lvl2pPr>
            <a:lvl3pPr>
              <a:lnSpc>
                <a:spcPts val="1900"/>
              </a:lnSpc>
              <a:spcAft>
                <a:spcPts val="600"/>
              </a:spcAft>
              <a:defRPr sz="1600" baseline="0">
                <a:latin typeface="Aptos Light" panose="020B0004020202020204" pitchFamily="34" charset="0"/>
              </a:defRPr>
            </a:lvl3pPr>
            <a:lvl4pPr>
              <a:lnSpc>
                <a:spcPts val="1900"/>
              </a:lnSpc>
              <a:spcAft>
                <a:spcPts val="600"/>
              </a:spcAft>
              <a:defRPr sz="1600" baseline="0">
                <a:latin typeface="Aptos Light" panose="020B0004020202020204" pitchFamily="34" charset="0"/>
              </a:defRPr>
            </a:lvl4pPr>
            <a:lvl5pPr>
              <a:lnSpc>
                <a:spcPts val="1900"/>
              </a:lnSpc>
              <a:spcAft>
                <a:spcPts val="600"/>
              </a:spcAft>
              <a:defRPr sz="1600" baseline="0">
                <a:latin typeface="Aptos Light" panose="020B0004020202020204" pitchFamily="34" charset="0"/>
              </a:defRPr>
            </a:lvl5pPr>
          </a:lstStyle>
          <a:p>
            <a:pPr lvl="0"/>
            <a:r>
              <a:rPr lang="en-US" dirty="0"/>
              <a:t>Insert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4697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Columns, Paragraphs,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6A68-959B-21A6-2036-A39115D4FAD4}"/>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54897AF-0C64-ED1F-844E-2CAFE8DAD28F}"/>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11" name="Picture Placeholder 10">
            <a:extLst>
              <a:ext uri="{FF2B5EF4-FFF2-40B4-BE49-F238E27FC236}">
                <a16:creationId xmlns:a16="http://schemas.microsoft.com/office/drawing/2014/main" id="{8FE954BA-6E92-7045-7046-11FB345A8FAC}"/>
              </a:ext>
            </a:extLst>
          </p:cNvPr>
          <p:cNvSpPr>
            <a:spLocks noGrp="1"/>
          </p:cNvSpPr>
          <p:nvPr>
            <p:ph type="pic" sz="quarter" idx="20" hasCustomPrompt="1"/>
          </p:nvPr>
        </p:nvSpPr>
        <p:spPr>
          <a:xfrm>
            <a:off x="768350" y="1647825"/>
            <a:ext cx="1828800" cy="981075"/>
          </a:xfrm>
          <a:ln w="12700">
            <a:noFill/>
            <a:prstDash val="sysDot"/>
          </a:ln>
        </p:spPr>
        <p:txBody>
          <a:bodyPr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LOGO</a:t>
            </a:r>
            <a:br>
              <a:rPr lang="en-US" dirty="0"/>
            </a:br>
            <a:r>
              <a:rPr lang="en-US" dirty="0"/>
              <a:t>OR PHOTO</a:t>
            </a:r>
          </a:p>
        </p:txBody>
      </p:sp>
      <p:sp>
        <p:nvSpPr>
          <p:cNvPr id="13" name="Text Placeholder 12">
            <a:extLst>
              <a:ext uri="{FF2B5EF4-FFF2-40B4-BE49-F238E27FC236}">
                <a16:creationId xmlns:a16="http://schemas.microsoft.com/office/drawing/2014/main" id="{FDA9C343-BABC-CEAE-51CB-FEC737F1F891}"/>
              </a:ext>
            </a:extLst>
          </p:cNvPr>
          <p:cNvSpPr>
            <a:spLocks noGrp="1"/>
          </p:cNvSpPr>
          <p:nvPr>
            <p:ph type="body" sz="quarter" idx="21" hasCustomPrompt="1"/>
          </p:nvPr>
        </p:nvSpPr>
        <p:spPr>
          <a:xfrm>
            <a:off x="768350" y="2836863"/>
            <a:ext cx="1828800" cy="2695575"/>
          </a:xfrm>
        </p:spPr>
        <p:txBody>
          <a:bodyPr>
            <a:noAutofit/>
          </a:bodyPr>
          <a:lstStyle>
            <a:lvl1pPr marL="0" indent="0">
              <a:lnSpc>
                <a:spcPts val="1700"/>
              </a:lnSpc>
              <a:spcBef>
                <a:spcPts val="0"/>
              </a:spcBef>
              <a:spcAft>
                <a:spcPts val="600"/>
              </a:spcAft>
              <a:buNone/>
              <a:defRPr sz="120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body text</a:t>
            </a:r>
          </a:p>
        </p:txBody>
      </p:sp>
      <p:sp>
        <p:nvSpPr>
          <p:cNvPr id="16" name="Picture Placeholder 16">
            <a:extLst>
              <a:ext uri="{FF2B5EF4-FFF2-40B4-BE49-F238E27FC236}">
                <a16:creationId xmlns:a16="http://schemas.microsoft.com/office/drawing/2014/main" id="{E49FF4D4-8C5E-2E96-51E0-F8E0253E6EA8}"/>
              </a:ext>
            </a:extLst>
          </p:cNvPr>
          <p:cNvSpPr>
            <a:spLocks noGrp="1"/>
          </p:cNvSpPr>
          <p:nvPr>
            <p:ph type="pic" sz="quarter" idx="19" hasCustomPrompt="1"/>
          </p:nvPr>
        </p:nvSpPr>
        <p:spPr>
          <a:xfrm>
            <a:off x="640080" y="1639358"/>
            <a:ext cx="18288" cy="374904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7" name="Picture Placeholder 10">
            <a:extLst>
              <a:ext uri="{FF2B5EF4-FFF2-40B4-BE49-F238E27FC236}">
                <a16:creationId xmlns:a16="http://schemas.microsoft.com/office/drawing/2014/main" id="{CBF9F451-1C13-20B4-CC1F-A62F8FDF7D85}"/>
              </a:ext>
            </a:extLst>
          </p:cNvPr>
          <p:cNvSpPr>
            <a:spLocks noGrp="1"/>
          </p:cNvSpPr>
          <p:nvPr>
            <p:ph type="pic" sz="quarter" idx="22" hasCustomPrompt="1"/>
          </p:nvPr>
        </p:nvSpPr>
        <p:spPr>
          <a:xfrm>
            <a:off x="3008630" y="1647825"/>
            <a:ext cx="1828800" cy="981075"/>
          </a:xfrm>
          <a:ln w="12700">
            <a:noFill/>
            <a:prstDash val="sysDot"/>
          </a:ln>
        </p:spPr>
        <p:txBody>
          <a:bodyPr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LOGO</a:t>
            </a:r>
            <a:br>
              <a:rPr lang="en-US" dirty="0"/>
            </a:br>
            <a:r>
              <a:rPr lang="en-US" dirty="0"/>
              <a:t>OR PHOTO</a:t>
            </a:r>
          </a:p>
        </p:txBody>
      </p:sp>
      <p:sp>
        <p:nvSpPr>
          <p:cNvPr id="18" name="Text Placeholder 12">
            <a:extLst>
              <a:ext uri="{FF2B5EF4-FFF2-40B4-BE49-F238E27FC236}">
                <a16:creationId xmlns:a16="http://schemas.microsoft.com/office/drawing/2014/main" id="{2BCEE682-DF70-AA52-1331-1567221012E0}"/>
              </a:ext>
            </a:extLst>
          </p:cNvPr>
          <p:cNvSpPr>
            <a:spLocks noGrp="1"/>
          </p:cNvSpPr>
          <p:nvPr>
            <p:ph type="body" sz="quarter" idx="23" hasCustomPrompt="1"/>
          </p:nvPr>
        </p:nvSpPr>
        <p:spPr>
          <a:xfrm>
            <a:off x="3008630" y="2836863"/>
            <a:ext cx="1828800" cy="2695575"/>
          </a:xfrm>
        </p:spPr>
        <p:txBody>
          <a:bodyPr>
            <a:noAutofit/>
          </a:bodyPr>
          <a:lstStyle>
            <a:lvl1pPr marL="0" indent="0">
              <a:lnSpc>
                <a:spcPts val="1700"/>
              </a:lnSpc>
              <a:spcBef>
                <a:spcPts val="0"/>
              </a:spcBef>
              <a:spcAft>
                <a:spcPts val="600"/>
              </a:spcAft>
              <a:buNone/>
              <a:defRPr sz="120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body text</a:t>
            </a:r>
          </a:p>
        </p:txBody>
      </p:sp>
      <p:sp>
        <p:nvSpPr>
          <p:cNvPr id="19" name="Picture Placeholder 16">
            <a:extLst>
              <a:ext uri="{FF2B5EF4-FFF2-40B4-BE49-F238E27FC236}">
                <a16:creationId xmlns:a16="http://schemas.microsoft.com/office/drawing/2014/main" id="{AB55FFE9-EC17-0429-D12B-8C36455D5A07}"/>
              </a:ext>
            </a:extLst>
          </p:cNvPr>
          <p:cNvSpPr>
            <a:spLocks noGrp="1"/>
          </p:cNvSpPr>
          <p:nvPr>
            <p:ph type="pic" sz="quarter" idx="24" hasCustomPrompt="1"/>
          </p:nvPr>
        </p:nvSpPr>
        <p:spPr>
          <a:xfrm>
            <a:off x="2880360" y="1639358"/>
            <a:ext cx="18288" cy="374904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0" name="Picture Placeholder 10">
            <a:extLst>
              <a:ext uri="{FF2B5EF4-FFF2-40B4-BE49-F238E27FC236}">
                <a16:creationId xmlns:a16="http://schemas.microsoft.com/office/drawing/2014/main" id="{E05511B3-9D11-4C60-811C-6F252041F0A1}"/>
              </a:ext>
            </a:extLst>
          </p:cNvPr>
          <p:cNvSpPr>
            <a:spLocks noGrp="1"/>
          </p:cNvSpPr>
          <p:nvPr>
            <p:ph type="pic" sz="quarter" idx="25" hasCustomPrompt="1"/>
          </p:nvPr>
        </p:nvSpPr>
        <p:spPr>
          <a:xfrm>
            <a:off x="5253990" y="1647825"/>
            <a:ext cx="1828800" cy="981075"/>
          </a:xfrm>
          <a:ln w="12700">
            <a:noFill/>
            <a:prstDash val="sysDot"/>
          </a:ln>
        </p:spPr>
        <p:txBody>
          <a:bodyPr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LOGO</a:t>
            </a:r>
            <a:br>
              <a:rPr lang="en-US" dirty="0"/>
            </a:br>
            <a:r>
              <a:rPr lang="en-US" dirty="0"/>
              <a:t>OR PHOTO</a:t>
            </a:r>
          </a:p>
        </p:txBody>
      </p:sp>
      <p:sp>
        <p:nvSpPr>
          <p:cNvPr id="21" name="Text Placeholder 12">
            <a:extLst>
              <a:ext uri="{FF2B5EF4-FFF2-40B4-BE49-F238E27FC236}">
                <a16:creationId xmlns:a16="http://schemas.microsoft.com/office/drawing/2014/main" id="{9B9CE068-F888-0D06-9142-58803E735E1C}"/>
              </a:ext>
            </a:extLst>
          </p:cNvPr>
          <p:cNvSpPr>
            <a:spLocks noGrp="1"/>
          </p:cNvSpPr>
          <p:nvPr>
            <p:ph type="body" sz="quarter" idx="26" hasCustomPrompt="1"/>
          </p:nvPr>
        </p:nvSpPr>
        <p:spPr>
          <a:xfrm>
            <a:off x="5253990" y="2836863"/>
            <a:ext cx="1828800" cy="2695575"/>
          </a:xfrm>
        </p:spPr>
        <p:txBody>
          <a:bodyPr>
            <a:noAutofit/>
          </a:bodyPr>
          <a:lstStyle>
            <a:lvl1pPr marL="0" indent="0">
              <a:lnSpc>
                <a:spcPts val="1700"/>
              </a:lnSpc>
              <a:spcBef>
                <a:spcPts val="0"/>
              </a:spcBef>
              <a:spcAft>
                <a:spcPts val="600"/>
              </a:spcAft>
              <a:buNone/>
              <a:defRPr sz="120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body text</a:t>
            </a:r>
          </a:p>
        </p:txBody>
      </p:sp>
      <p:sp>
        <p:nvSpPr>
          <p:cNvPr id="22" name="Picture Placeholder 16">
            <a:extLst>
              <a:ext uri="{FF2B5EF4-FFF2-40B4-BE49-F238E27FC236}">
                <a16:creationId xmlns:a16="http://schemas.microsoft.com/office/drawing/2014/main" id="{599E9FD3-74AA-68DC-45F7-7DACC600D26C}"/>
              </a:ext>
            </a:extLst>
          </p:cNvPr>
          <p:cNvSpPr>
            <a:spLocks noGrp="1"/>
          </p:cNvSpPr>
          <p:nvPr>
            <p:ph type="pic" sz="quarter" idx="27" hasCustomPrompt="1"/>
          </p:nvPr>
        </p:nvSpPr>
        <p:spPr>
          <a:xfrm>
            <a:off x="5125720" y="1639358"/>
            <a:ext cx="18288" cy="374904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3" name="Picture Placeholder 10">
            <a:extLst>
              <a:ext uri="{FF2B5EF4-FFF2-40B4-BE49-F238E27FC236}">
                <a16:creationId xmlns:a16="http://schemas.microsoft.com/office/drawing/2014/main" id="{FA215D17-4FFA-CED7-FC8A-107B60A89F74}"/>
              </a:ext>
            </a:extLst>
          </p:cNvPr>
          <p:cNvSpPr>
            <a:spLocks noGrp="1"/>
          </p:cNvSpPr>
          <p:nvPr>
            <p:ph type="pic" sz="quarter" idx="28" hasCustomPrompt="1"/>
          </p:nvPr>
        </p:nvSpPr>
        <p:spPr>
          <a:xfrm>
            <a:off x="7499350" y="1647825"/>
            <a:ext cx="1828800" cy="981075"/>
          </a:xfrm>
          <a:ln w="12700">
            <a:noFill/>
            <a:prstDash val="sysDot"/>
          </a:ln>
        </p:spPr>
        <p:txBody>
          <a:bodyPr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LOGO</a:t>
            </a:r>
            <a:br>
              <a:rPr lang="en-US" dirty="0"/>
            </a:br>
            <a:r>
              <a:rPr lang="en-US" dirty="0"/>
              <a:t>OR PHOTO</a:t>
            </a:r>
          </a:p>
        </p:txBody>
      </p:sp>
      <p:sp>
        <p:nvSpPr>
          <p:cNvPr id="24" name="Text Placeholder 12">
            <a:extLst>
              <a:ext uri="{FF2B5EF4-FFF2-40B4-BE49-F238E27FC236}">
                <a16:creationId xmlns:a16="http://schemas.microsoft.com/office/drawing/2014/main" id="{A6FD519E-A7C9-2C83-50D4-E1A3288094A9}"/>
              </a:ext>
            </a:extLst>
          </p:cNvPr>
          <p:cNvSpPr>
            <a:spLocks noGrp="1"/>
          </p:cNvSpPr>
          <p:nvPr>
            <p:ph type="body" sz="quarter" idx="29" hasCustomPrompt="1"/>
          </p:nvPr>
        </p:nvSpPr>
        <p:spPr>
          <a:xfrm>
            <a:off x="7499350" y="2836863"/>
            <a:ext cx="1828800" cy="2695575"/>
          </a:xfrm>
        </p:spPr>
        <p:txBody>
          <a:bodyPr>
            <a:noAutofit/>
          </a:bodyPr>
          <a:lstStyle>
            <a:lvl1pPr marL="0" indent="0">
              <a:lnSpc>
                <a:spcPts val="1700"/>
              </a:lnSpc>
              <a:spcBef>
                <a:spcPts val="0"/>
              </a:spcBef>
              <a:spcAft>
                <a:spcPts val="600"/>
              </a:spcAft>
              <a:buNone/>
              <a:defRPr sz="120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body text</a:t>
            </a:r>
          </a:p>
        </p:txBody>
      </p:sp>
      <p:sp>
        <p:nvSpPr>
          <p:cNvPr id="25" name="Picture Placeholder 16">
            <a:extLst>
              <a:ext uri="{FF2B5EF4-FFF2-40B4-BE49-F238E27FC236}">
                <a16:creationId xmlns:a16="http://schemas.microsoft.com/office/drawing/2014/main" id="{AE33E185-8BC4-6C6F-5686-35907A6E1996}"/>
              </a:ext>
            </a:extLst>
          </p:cNvPr>
          <p:cNvSpPr>
            <a:spLocks noGrp="1"/>
          </p:cNvSpPr>
          <p:nvPr>
            <p:ph type="pic" sz="quarter" idx="30" hasCustomPrompt="1"/>
          </p:nvPr>
        </p:nvSpPr>
        <p:spPr>
          <a:xfrm>
            <a:off x="7371080" y="1639358"/>
            <a:ext cx="18288" cy="374904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6" name="Picture Placeholder 10">
            <a:extLst>
              <a:ext uri="{FF2B5EF4-FFF2-40B4-BE49-F238E27FC236}">
                <a16:creationId xmlns:a16="http://schemas.microsoft.com/office/drawing/2014/main" id="{079B36C7-ACD5-6587-1842-FF37A13881D7}"/>
              </a:ext>
            </a:extLst>
          </p:cNvPr>
          <p:cNvSpPr>
            <a:spLocks noGrp="1"/>
          </p:cNvSpPr>
          <p:nvPr>
            <p:ph type="pic" sz="quarter" idx="31" hasCustomPrompt="1"/>
          </p:nvPr>
        </p:nvSpPr>
        <p:spPr>
          <a:xfrm>
            <a:off x="9754870" y="1647825"/>
            <a:ext cx="1828800" cy="981075"/>
          </a:xfrm>
          <a:ln w="12700">
            <a:noFill/>
            <a:prstDash val="sysDot"/>
          </a:ln>
        </p:spPr>
        <p:txBody>
          <a:bodyPr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LOGO</a:t>
            </a:r>
            <a:br>
              <a:rPr lang="en-US" dirty="0"/>
            </a:br>
            <a:r>
              <a:rPr lang="en-US" dirty="0"/>
              <a:t>OR PHOTO</a:t>
            </a:r>
          </a:p>
        </p:txBody>
      </p:sp>
      <p:sp>
        <p:nvSpPr>
          <p:cNvPr id="27" name="Text Placeholder 12">
            <a:extLst>
              <a:ext uri="{FF2B5EF4-FFF2-40B4-BE49-F238E27FC236}">
                <a16:creationId xmlns:a16="http://schemas.microsoft.com/office/drawing/2014/main" id="{75D9CB7F-3919-44DE-4312-12DB83840CE1}"/>
              </a:ext>
            </a:extLst>
          </p:cNvPr>
          <p:cNvSpPr>
            <a:spLocks noGrp="1"/>
          </p:cNvSpPr>
          <p:nvPr>
            <p:ph type="body" sz="quarter" idx="32" hasCustomPrompt="1"/>
          </p:nvPr>
        </p:nvSpPr>
        <p:spPr>
          <a:xfrm>
            <a:off x="9754870" y="2836863"/>
            <a:ext cx="1828800" cy="2695575"/>
          </a:xfrm>
        </p:spPr>
        <p:txBody>
          <a:bodyPr>
            <a:noAutofit/>
          </a:bodyPr>
          <a:lstStyle>
            <a:lvl1pPr marL="0" indent="0">
              <a:lnSpc>
                <a:spcPts val="1700"/>
              </a:lnSpc>
              <a:spcBef>
                <a:spcPts val="0"/>
              </a:spcBef>
              <a:spcAft>
                <a:spcPts val="600"/>
              </a:spcAft>
              <a:buNone/>
              <a:defRPr sz="120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body text</a:t>
            </a:r>
          </a:p>
        </p:txBody>
      </p:sp>
      <p:sp>
        <p:nvSpPr>
          <p:cNvPr id="28" name="Picture Placeholder 16">
            <a:extLst>
              <a:ext uri="{FF2B5EF4-FFF2-40B4-BE49-F238E27FC236}">
                <a16:creationId xmlns:a16="http://schemas.microsoft.com/office/drawing/2014/main" id="{D5ACBA40-5301-8B59-7266-9258443CE529}"/>
              </a:ext>
            </a:extLst>
          </p:cNvPr>
          <p:cNvSpPr>
            <a:spLocks noGrp="1"/>
          </p:cNvSpPr>
          <p:nvPr>
            <p:ph type="pic" sz="quarter" idx="33" hasCustomPrompt="1"/>
          </p:nvPr>
        </p:nvSpPr>
        <p:spPr>
          <a:xfrm>
            <a:off x="9626600" y="1639358"/>
            <a:ext cx="18288" cy="374904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3112699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Columns, 8-Stat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pic>
        <p:nvPicPr>
          <p:cNvPr id="5" name="Picture 4" descr="A black background with a black rectangle  Description automatically generated">
            <a:extLst>
              <a:ext uri="{FF2B5EF4-FFF2-40B4-BE49-F238E27FC236}">
                <a16:creationId xmlns:a16="http://schemas.microsoft.com/office/drawing/2014/main" id="{DA0347F8-4DB1-52E0-460F-6540D3768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419" y="323075"/>
            <a:ext cx="1709931" cy="6534925"/>
          </a:xfrm>
          <a:prstGeom prst="rect">
            <a:avLst/>
          </a:prstGeom>
        </p:spPr>
      </p:pic>
      <p:sp>
        <p:nvSpPr>
          <p:cNvPr id="6" name="TextBox 5">
            <a:extLst>
              <a:ext uri="{FF2B5EF4-FFF2-40B4-BE49-F238E27FC236}">
                <a16:creationId xmlns:a16="http://schemas.microsoft.com/office/drawing/2014/main" id="{3D793074-6471-DA44-A10C-FC41E095658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767514" y="156484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763097" y="204737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1" name="Picture Placeholder 16">
            <a:extLst>
              <a:ext uri="{FF2B5EF4-FFF2-40B4-BE49-F238E27FC236}">
                <a16:creationId xmlns:a16="http://schemas.microsoft.com/office/drawing/2014/main" id="{6B762B95-0626-2276-27C9-0D9CBBBCAAD2}"/>
              </a:ext>
            </a:extLst>
          </p:cNvPr>
          <p:cNvSpPr>
            <a:spLocks noGrp="1"/>
          </p:cNvSpPr>
          <p:nvPr>
            <p:ph type="pic" sz="quarter" idx="19" hasCustomPrompt="1"/>
          </p:nvPr>
        </p:nvSpPr>
        <p:spPr>
          <a:xfrm>
            <a:off x="633730" y="1646633"/>
            <a:ext cx="18288" cy="667512"/>
          </a:xfrm>
          <a:solidFill>
            <a:schemeClr val="bg1"/>
          </a:solidFill>
        </p:spPr>
        <p:txBody>
          <a:bodyPr>
            <a:noAutofit/>
          </a:bodyPr>
          <a:lstStyle>
            <a:lvl1pPr marL="0" indent="0">
              <a:buNone/>
              <a:defRPr sz="100">
                <a:solidFill>
                  <a:schemeClr val="bg1"/>
                </a:solidFill>
              </a:defRPr>
            </a:lvl1pPr>
          </a:lstStyle>
          <a:p>
            <a:r>
              <a:rPr lang="en-US" dirty="0"/>
              <a:t>.</a:t>
            </a:r>
          </a:p>
        </p:txBody>
      </p:sp>
      <p:sp>
        <p:nvSpPr>
          <p:cNvPr id="21" name="Text Placeholder 13">
            <a:extLst>
              <a:ext uri="{FF2B5EF4-FFF2-40B4-BE49-F238E27FC236}">
                <a16:creationId xmlns:a16="http://schemas.microsoft.com/office/drawing/2014/main" id="{4323B680-EBB3-8398-2117-DCE67BD86D58}"/>
              </a:ext>
            </a:extLst>
          </p:cNvPr>
          <p:cNvSpPr>
            <a:spLocks noGrp="1"/>
          </p:cNvSpPr>
          <p:nvPr>
            <p:ph type="body" sz="quarter" idx="20" hasCustomPrompt="1"/>
          </p:nvPr>
        </p:nvSpPr>
        <p:spPr>
          <a:xfrm>
            <a:off x="3834564" y="156484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3830147" y="204737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3" name="Picture Placeholder 16">
            <a:extLst>
              <a:ext uri="{FF2B5EF4-FFF2-40B4-BE49-F238E27FC236}">
                <a16:creationId xmlns:a16="http://schemas.microsoft.com/office/drawing/2014/main" id="{A91CB8E9-FE45-5124-29E5-55EB0EF45769}"/>
              </a:ext>
            </a:extLst>
          </p:cNvPr>
          <p:cNvSpPr>
            <a:spLocks noGrp="1"/>
          </p:cNvSpPr>
          <p:nvPr>
            <p:ph type="pic" sz="quarter" idx="22" hasCustomPrompt="1"/>
          </p:nvPr>
        </p:nvSpPr>
        <p:spPr>
          <a:xfrm>
            <a:off x="3700780" y="1646633"/>
            <a:ext cx="18288" cy="667512"/>
          </a:xfrm>
          <a:solidFill>
            <a:schemeClr val="bg1"/>
          </a:solidFill>
        </p:spPr>
        <p:txBody>
          <a:bodyPr>
            <a:noAutofit/>
          </a:bodyPr>
          <a:lstStyle>
            <a:lvl1pPr marL="0" indent="0">
              <a:buNone/>
              <a:defRPr sz="100">
                <a:solidFill>
                  <a:schemeClr val="bg1"/>
                </a:solidFill>
              </a:defRPr>
            </a:lvl1pPr>
          </a:lstStyle>
          <a:p>
            <a:r>
              <a:rPr lang="en-US" dirty="0"/>
              <a: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7047664" y="156484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7043247" y="204737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6" name="Picture Placeholder 16">
            <a:extLst>
              <a:ext uri="{FF2B5EF4-FFF2-40B4-BE49-F238E27FC236}">
                <a16:creationId xmlns:a16="http://schemas.microsoft.com/office/drawing/2014/main" id="{7AB4D5A1-ED4E-2B48-F53D-C13CABE6939F}"/>
              </a:ext>
            </a:extLst>
          </p:cNvPr>
          <p:cNvSpPr>
            <a:spLocks noGrp="1"/>
          </p:cNvSpPr>
          <p:nvPr>
            <p:ph type="pic" sz="quarter" idx="25" hasCustomPrompt="1"/>
          </p:nvPr>
        </p:nvSpPr>
        <p:spPr>
          <a:xfrm>
            <a:off x="6913880" y="1646633"/>
            <a:ext cx="18288" cy="667512"/>
          </a:xfrm>
          <a:solidFill>
            <a:schemeClr val="bg1"/>
          </a:solidFill>
        </p:spPr>
        <p:txBody>
          <a:bodyPr>
            <a:noAutofit/>
          </a:bodyPr>
          <a:lstStyle>
            <a:lvl1pPr marL="0" indent="0">
              <a:buNone/>
              <a:defRPr sz="100">
                <a:solidFill>
                  <a:schemeClr val="bg1"/>
                </a:solidFill>
              </a:defRPr>
            </a:lvl1pPr>
          </a:lstStyle>
          <a:p>
            <a:r>
              <a:rPr lang="en-US" dirty="0"/>
              <a:t>.</a:t>
            </a:r>
          </a:p>
        </p:txBody>
      </p:sp>
      <p:sp>
        <p:nvSpPr>
          <p:cNvPr id="27" name="Text Placeholder 13">
            <a:extLst>
              <a:ext uri="{FF2B5EF4-FFF2-40B4-BE49-F238E27FC236}">
                <a16:creationId xmlns:a16="http://schemas.microsoft.com/office/drawing/2014/main" id="{13BB07DD-AA16-8179-1859-B2E6491D9F5A}"/>
              </a:ext>
            </a:extLst>
          </p:cNvPr>
          <p:cNvSpPr>
            <a:spLocks noGrp="1"/>
          </p:cNvSpPr>
          <p:nvPr>
            <p:ph type="body" sz="quarter" idx="26" hasCustomPrompt="1"/>
          </p:nvPr>
        </p:nvSpPr>
        <p:spPr>
          <a:xfrm>
            <a:off x="9905164" y="156484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8" name="Text Placeholder 13">
            <a:extLst>
              <a:ext uri="{FF2B5EF4-FFF2-40B4-BE49-F238E27FC236}">
                <a16:creationId xmlns:a16="http://schemas.microsoft.com/office/drawing/2014/main" id="{C52B2F22-6EEF-A30A-4D30-ED380953980C}"/>
              </a:ext>
            </a:extLst>
          </p:cNvPr>
          <p:cNvSpPr>
            <a:spLocks noGrp="1"/>
          </p:cNvSpPr>
          <p:nvPr>
            <p:ph type="body" sz="quarter" idx="27" hasCustomPrompt="1"/>
          </p:nvPr>
        </p:nvSpPr>
        <p:spPr>
          <a:xfrm>
            <a:off x="9900747" y="204737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9" name="Picture Placeholder 16">
            <a:extLst>
              <a:ext uri="{FF2B5EF4-FFF2-40B4-BE49-F238E27FC236}">
                <a16:creationId xmlns:a16="http://schemas.microsoft.com/office/drawing/2014/main" id="{1BBCED6E-16E2-AE87-BB53-9D13E34ADA8B}"/>
              </a:ext>
            </a:extLst>
          </p:cNvPr>
          <p:cNvSpPr>
            <a:spLocks noGrp="1"/>
          </p:cNvSpPr>
          <p:nvPr>
            <p:ph type="pic" sz="quarter" idx="28" hasCustomPrompt="1"/>
          </p:nvPr>
        </p:nvSpPr>
        <p:spPr>
          <a:xfrm>
            <a:off x="9771380" y="1646633"/>
            <a:ext cx="18288" cy="667512"/>
          </a:xfrm>
          <a:solidFill>
            <a:schemeClr val="bg1"/>
          </a:solidFill>
        </p:spPr>
        <p:txBody>
          <a:bodyPr>
            <a:noAutofit/>
          </a:bodyPr>
          <a:lstStyle>
            <a:lvl1pPr marL="0" indent="0">
              <a:buNone/>
              <a:defRPr sz="100">
                <a:solidFill>
                  <a:schemeClr val="bg1"/>
                </a:solidFill>
              </a:defRPr>
            </a:lvl1pPr>
          </a:lstStyle>
          <a:p>
            <a:r>
              <a:rPr lang="en-US" dirty="0"/>
              <a:t>.</a:t>
            </a:r>
          </a:p>
        </p:txBody>
      </p:sp>
      <p:sp>
        <p:nvSpPr>
          <p:cNvPr id="30" name="Text Placeholder 13">
            <a:extLst>
              <a:ext uri="{FF2B5EF4-FFF2-40B4-BE49-F238E27FC236}">
                <a16:creationId xmlns:a16="http://schemas.microsoft.com/office/drawing/2014/main" id="{C14FA241-209A-B213-EFE7-B240B6550A92}"/>
              </a:ext>
            </a:extLst>
          </p:cNvPr>
          <p:cNvSpPr>
            <a:spLocks noGrp="1"/>
          </p:cNvSpPr>
          <p:nvPr>
            <p:ph type="body" sz="quarter" idx="29" hasCustomPrompt="1"/>
          </p:nvPr>
        </p:nvSpPr>
        <p:spPr>
          <a:xfrm>
            <a:off x="767514" y="311424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1" name="Text Placeholder 13">
            <a:extLst>
              <a:ext uri="{FF2B5EF4-FFF2-40B4-BE49-F238E27FC236}">
                <a16:creationId xmlns:a16="http://schemas.microsoft.com/office/drawing/2014/main" id="{A7D57F94-AB43-94C9-EF3F-C73AFE435F2E}"/>
              </a:ext>
            </a:extLst>
          </p:cNvPr>
          <p:cNvSpPr>
            <a:spLocks noGrp="1"/>
          </p:cNvSpPr>
          <p:nvPr>
            <p:ph type="body" sz="quarter" idx="30" hasCustomPrompt="1"/>
          </p:nvPr>
        </p:nvSpPr>
        <p:spPr>
          <a:xfrm>
            <a:off x="763097" y="359677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2" name="Picture Placeholder 16">
            <a:extLst>
              <a:ext uri="{FF2B5EF4-FFF2-40B4-BE49-F238E27FC236}">
                <a16:creationId xmlns:a16="http://schemas.microsoft.com/office/drawing/2014/main" id="{E63EE4B4-5362-02AF-F6E4-81EB45696358}"/>
              </a:ext>
            </a:extLst>
          </p:cNvPr>
          <p:cNvSpPr>
            <a:spLocks noGrp="1"/>
          </p:cNvSpPr>
          <p:nvPr>
            <p:ph type="pic" sz="quarter" idx="31" hasCustomPrompt="1"/>
          </p:nvPr>
        </p:nvSpPr>
        <p:spPr>
          <a:xfrm>
            <a:off x="633730" y="3196033"/>
            <a:ext cx="18288" cy="667512"/>
          </a:xfrm>
          <a:solidFill>
            <a:schemeClr val="bg1"/>
          </a:solidFill>
        </p:spPr>
        <p:txBody>
          <a:bodyPr>
            <a:noAutofit/>
          </a:bodyPr>
          <a:lstStyle>
            <a:lvl1pPr marL="0" indent="0">
              <a:buNone/>
              <a:defRPr sz="100">
                <a:solidFill>
                  <a:schemeClr val="bg1"/>
                </a:solidFill>
              </a:defRPr>
            </a:lvl1pPr>
          </a:lstStyle>
          <a:p>
            <a:r>
              <a:rPr lang="en-US" dirty="0"/>
              <a:t>.</a:t>
            </a:r>
          </a:p>
        </p:txBody>
      </p:sp>
      <p:sp>
        <p:nvSpPr>
          <p:cNvPr id="33" name="Text Placeholder 13">
            <a:extLst>
              <a:ext uri="{FF2B5EF4-FFF2-40B4-BE49-F238E27FC236}">
                <a16:creationId xmlns:a16="http://schemas.microsoft.com/office/drawing/2014/main" id="{2C5E1F20-12C4-06F8-6F6C-27D1F774CA26}"/>
              </a:ext>
            </a:extLst>
          </p:cNvPr>
          <p:cNvSpPr>
            <a:spLocks noGrp="1"/>
          </p:cNvSpPr>
          <p:nvPr>
            <p:ph type="body" sz="quarter" idx="32" hasCustomPrompt="1"/>
          </p:nvPr>
        </p:nvSpPr>
        <p:spPr>
          <a:xfrm>
            <a:off x="3834564" y="311424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4" name="Text Placeholder 13">
            <a:extLst>
              <a:ext uri="{FF2B5EF4-FFF2-40B4-BE49-F238E27FC236}">
                <a16:creationId xmlns:a16="http://schemas.microsoft.com/office/drawing/2014/main" id="{1B5AA6D5-F6E5-E825-12D7-B8DE5362991C}"/>
              </a:ext>
            </a:extLst>
          </p:cNvPr>
          <p:cNvSpPr>
            <a:spLocks noGrp="1"/>
          </p:cNvSpPr>
          <p:nvPr>
            <p:ph type="body" sz="quarter" idx="33" hasCustomPrompt="1"/>
          </p:nvPr>
        </p:nvSpPr>
        <p:spPr>
          <a:xfrm>
            <a:off x="3830147" y="359677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5" name="Picture Placeholder 16">
            <a:extLst>
              <a:ext uri="{FF2B5EF4-FFF2-40B4-BE49-F238E27FC236}">
                <a16:creationId xmlns:a16="http://schemas.microsoft.com/office/drawing/2014/main" id="{C3E7787B-635F-2EE4-100E-2A5FB0A30A65}"/>
              </a:ext>
            </a:extLst>
          </p:cNvPr>
          <p:cNvSpPr>
            <a:spLocks noGrp="1"/>
          </p:cNvSpPr>
          <p:nvPr>
            <p:ph type="pic" sz="quarter" idx="34" hasCustomPrompt="1"/>
          </p:nvPr>
        </p:nvSpPr>
        <p:spPr>
          <a:xfrm>
            <a:off x="3700780" y="3196033"/>
            <a:ext cx="18288" cy="667512"/>
          </a:xfrm>
          <a:solidFill>
            <a:schemeClr val="bg1"/>
          </a:solidFill>
        </p:spPr>
        <p:txBody>
          <a:bodyPr>
            <a:noAutofit/>
          </a:bodyPr>
          <a:lstStyle>
            <a:lvl1pPr marL="0" indent="0">
              <a:buNone/>
              <a:defRPr sz="100">
                <a:solidFill>
                  <a:schemeClr val="bg1"/>
                </a:solidFill>
              </a:defRPr>
            </a:lvl1pPr>
          </a:lstStyle>
          <a:p>
            <a:r>
              <a:rPr lang="en-US" dirty="0"/>
              <a:t>.</a:t>
            </a:r>
          </a:p>
        </p:txBody>
      </p:sp>
      <p:sp>
        <p:nvSpPr>
          <p:cNvPr id="36" name="Text Placeholder 13">
            <a:extLst>
              <a:ext uri="{FF2B5EF4-FFF2-40B4-BE49-F238E27FC236}">
                <a16:creationId xmlns:a16="http://schemas.microsoft.com/office/drawing/2014/main" id="{0746171D-0283-099B-7DDC-6848889A31C1}"/>
              </a:ext>
            </a:extLst>
          </p:cNvPr>
          <p:cNvSpPr>
            <a:spLocks noGrp="1"/>
          </p:cNvSpPr>
          <p:nvPr>
            <p:ph type="body" sz="quarter" idx="35" hasCustomPrompt="1"/>
          </p:nvPr>
        </p:nvSpPr>
        <p:spPr>
          <a:xfrm>
            <a:off x="7047664" y="311424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7" name="Text Placeholder 13">
            <a:extLst>
              <a:ext uri="{FF2B5EF4-FFF2-40B4-BE49-F238E27FC236}">
                <a16:creationId xmlns:a16="http://schemas.microsoft.com/office/drawing/2014/main" id="{EAF53A8D-F24E-A9AE-A525-2DF4CF2D1D8E}"/>
              </a:ext>
            </a:extLst>
          </p:cNvPr>
          <p:cNvSpPr>
            <a:spLocks noGrp="1"/>
          </p:cNvSpPr>
          <p:nvPr>
            <p:ph type="body" sz="quarter" idx="36" hasCustomPrompt="1"/>
          </p:nvPr>
        </p:nvSpPr>
        <p:spPr>
          <a:xfrm>
            <a:off x="7043247" y="359677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8" name="Picture Placeholder 16">
            <a:extLst>
              <a:ext uri="{FF2B5EF4-FFF2-40B4-BE49-F238E27FC236}">
                <a16:creationId xmlns:a16="http://schemas.microsoft.com/office/drawing/2014/main" id="{8015E35D-9227-207A-CA54-73E8300D2E56}"/>
              </a:ext>
            </a:extLst>
          </p:cNvPr>
          <p:cNvSpPr>
            <a:spLocks noGrp="1"/>
          </p:cNvSpPr>
          <p:nvPr>
            <p:ph type="pic" sz="quarter" idx="37" hasCustomPrompt="1"/>
          </p:nvPr>
        </p:nvSpPr>
        <p:spPr>
          <a:xfrm>
            <a:off x="6913880" y="3196033"/>
            <a:ext cx="18288" cy="667512"/>
          </a:xfrm>
          <a:solidFill>
            <a:schemeClr val="bg1"/>
          </a:solidFill>
        </p:spPr>
        <p:txBody>
          <a:bodyPr>
            <a:noAutofit/>
          </a:bodyPr>
          <a:lstStyle>
            <a:lvl1pPr marL="0" indent="0">
              <a:buNone/>
              <a:defRPr sz="100">
                <a:solidFill>
                  <a:schemeClr val="bg1"/>
                </a:solidFill>
              </a:defRPr>
            </a:lvl1pPr>
          </a:lstStyle>
          <a:p>
            <a:r>
              <a:rPr lang="en-US" dirty="0"/>
              <a:t>.</a:t>
            </a:r>
          </a:p>
        </p:txBody>
      </p:sp>
      <p:sp>
        <p:nvSpPr>
          <p:cNvPr id="39" name="Text Placeholder 13">
            <a:extLst>
              <a:ext uri="{FF2B5EF4-FFF2-40B4-BE49-F238E27FC236}">
                <a16:creationId xmlns:a16="http://schemas.microsoft.com/office/drawing/2014/main" id="{F02C0F29-614C-3A80-6527-179182922C99}"/>
              </a:ext>
            </a:extLst>
          </p:cNvPr>
          <p:cNvSpPr>
            <a:spLocks noGrp="1"/>
          </p:cNvSpPr>
          <p:nvPr>
            <p:ph type="body" sz="quarter" idx="38" hasCustomPrompt="1"/>
          </p:nvPr>
        </p:nvSpPr>
        <p:spPr>
          <a:xfrm>
            <a:off x="9905164" y="311424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40" name="Text Placeholder 13">
            <a:extLst>
              <a:ext uri="{FF2B5EF4-FFF2-40B4-BE49-F238E27FC236}">
                <a16:creationId xmlns:a16="http://schemas.microsoft.com/office/drawing/2014/main" id="{ADDA0AFF-03B8-A7E6-6D63-C6F74CAE36C0}"/>
              </a:ext>
            </a:extLst>
          </p:cNvPr>
          <p:cNvSpPr>
            <a:spLocks noGrp="1"/>
          </p:cNvSpPr>
          <p:nvPr>
            <p:ph type="body" sz="quarter" idx="39" hasCustomPrompt="1"/>
          </p:nvPr>
        </p:nvSpPr>
        <p:spPr>
          <a:xfrm>
            <a:off x="9900747" y="359677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41" name="Picture Placeholder 16">
            <a:extLst>
              <a:ext uri="{FF2B5EF4-FFF2-40B4-BE49-F238E27FC236}">
                <a16:creationId xmlns:a16="http://schemas.microsoft.com/office/drawing/2014/main" id="{6183280F-E057-BE0B-23F9-5AEAE61FD098}"/>
              </a:ext>
            </a:extLst>
          </p:cNvPr>
          <p:cNvSpPr>
            <a:spLocks noGrp="1"/>
          </p:cNvSpPr>
          <p:nvPr>
            <p:ph type="pic" sz="quarter" idx="40" hasCustomPrompt="1"/>
          </p:nvPr>
        </p:nvSpPr>
        <p:spPr>
          <a:xfrm>
            <a:off x="9771380" y="3196033"/>
            <a:ext cx="18288" cy="667512"/>
          </a:xfrm>
          <a:solidFill>
            <a:schemeClr val="bg1"/>
          </a:solidFill>
        </p:spPr>
        <p:txBody>
          <a:bodyPr>
            <a:noAutofit/>
          </a:bodyPr>
          <a:lstStyle>
            <a:lvl1pPr marL="0" indent="0">
              <a:buNone/>
              <a:defRPr sz="100">
                <a:solidFill>
                  <a:schemeClr val="bg1"/>
                </a:solidFill>
              </a:defRPr>
            </a:lvl1pPr>
          </a:lstStyle>
          <a:p>
            <a:r>
              <a:rPr lang="en-US" dirty="0"/>
              <a:t>.</a:t>
            </a:r>
          </a:p>
        </p:txBody>
      </p:sp>
    </p:spTree>
    <p:extLst>
      <p:ext uri="{BB962C8B-B14F-4D97-AF65-F5344CB8AC3E}">
        <p14:creationId xmlns:p14="http://schemas.microsoft.com/office/powerpoint/2010/main" val="1789240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olumns, 8-Stats,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accent1"/>
                </a:solidFill>
              </a:defRPr>
            </a:lvl1pPr>
          </a:lstStyle>
          <a:p>
            <a:fld id="{F19811FD-96DF-42B1-BDBB-EF3C0573B843}" type="slidenum">
              <a:rPr lang="en-US" smtClean="0"/>
              <a:pPr/>
              <a:t>‹#›</a:t>
            </a:fld>
            <a:endParaRPr lang="en-US" dirty="0"/>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780214" y="1572197"/>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775797" y="1973268"/>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1" name="Picture Placeholder 16">
            <a:extLst>
              <a:ext uri="{FF2B5EF4-FFF2-40B4-BE49-F238E27FC236}">
                <a16:creationId xmlns:a16="http://schemas.microsoft.com/office/drawing/2014/main" id="{6B762B95-0626-2276-27C9-0D9CBBBCAAD2}"/>
              </a:ext>
            </a:extLst>
          </p:cNvPr>
          <p:cNvSpPr>
            <a:spLocks noGrp="1"/>
          </p:cNvSpPr>
          <p:nvPr>
            <p:ph type="pic" sz="quarter" idx="19" hasCustomPrompt="1"/>
          </p:nvPr>
        </p:nvSpPr>
        <p:spPr>
          <a:xfrm>
            <a:off x="646430" y="1700483"/>
            <a:ext cx="18288" cy="53949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1" name="Text Placeholder 13">
            <a:extLst>
              <a:ext uri="{FF2B5EF4-FFF2-40B4-BE49-F238E27FC236}">
                <a16:creationId xmlns:a16="http://schemas.microsoft.com/office/drawing/2014/main" id="{4323B680-EBB3-8398-2117-DCE67BD86D58}"/>
              </a:ext>
            </a:extLst>
          </p:cNvPr>
          <p:cNvSpPr>
            <a:spLocks noGrp="1"/>
          </p:cNvSpPr>
          <p:nvPr>
            <p:ph type="body" sz="quarter" idx="20" hasCustomPrompt="1"/>
          </p:nvPr>
        </p:nvSpPr>
        <p:spPr>
          <a:xfrm>
            <a:off x="2932313" y="1578547"/>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2927896" y="1979618"/>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3" name="Picture Placeholder 16">
            <a:extLst>
              <a:ext uri="{FF2B5EF4-FFF2-40B4-BE49-F238E27FC236}">
                <a16:creationId xmlns:a16="http://schemas.microsoft.com/office/drawing/2014/main" id="{A91CB8E9-FE45-5124-29E5-55EB0EF45769}"/>
              </a:ext>
            </a:extLst>
          </p:cNvPr>
          <p:cNvSpPr>
            <a:spLocks noGrp="1"/>
          </p:cNvSpPr>
          <p:nvPr>
            <p:ph type="pic" sz="quarter" idx="22" hasCustomPrompt="1"/>
          </p:nvPr>
        </p:nvSpPr>
        <p:spPr>
          <a:xfrm>
            <a:off x="2798529" y="1706833"/>
            <a:ext cx="18288" cy="53949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775797" y="2754510"/>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771380" y="3157903"/>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6" name="Picture Placeholder 16">
            <a:extLst>
              <a:ext uri="{FF2B5EF4-FFF2-40B4-BE49-F238E27FC236}">
                <a16:creationId xmlns:a16="http://schemas.microsoft.com/office/drawing/2014/main" id="{7AB4D5A1-ED4E-2B48-F53D-C13CABE6939F}"/>
              </a:ext>
            </a:extLst>
          </p:cNvPr>
          <p:cNvSpPr>
            <a:spLocks noGrp="1"/>
          </p:cNvSpPr>
          <p:nvPr>
            <p:ph type="pic" sz="quarter" idx="25" hasCustomPrompt="1"/>
          </p:nvPr>
        </p:nvSpPr>
        <p:spPr>
          <a:xfrm>
            <a:off x="642013" y="2882796"/>
            <a:ext cx="18288" cy="53949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7" name="Text Placeholder 13">
            <a:extLst>
              <a:ext uri="{FF2B5EF4-FFF2-40B4-BE49-F238E27FC236}">
                <a16:creationId xmlns:a16="http://schemas.microsoft.com/office/drawing/2014/main" id="{13BB07DD-AA16-8179-1859-B2E6491D9F5A}"/>
              </a:ext>
            </a:extLst>
          </p:cNvPr>
          <p:cNvSpPr>
            <a:spLocks noGrp="1"/>
          </p:cNvSpPr>
          <p:nvPr>
            <p:ph type="body" sz="quarter" idx="26" hasCustomPrompt="1"/>
          </p:nvPr>
        </p:nvSpPr>
        <p:spPr>
          <a:xfrm>
            <a:off x="2932313" y="2760860"/>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8" name="Text Placeholder 13">
            <a:extLst>
              <a:ext uri="{FF2B5EF4-FFF2-40B4-BE49-F238E27FC236}">
                <a16:creationId xmlns:a16="http://schemas.microsoft.com/office/drawing/2014/main" id="{C52B2F22-6EEF-A30A-4D30-ED380953980C}"/>
              </a:ext>
            </a:extLst>
          </p:cNvPr>
          <p:cNvSpPr>
            <a:spLocks noGrp="1"/>
          </p:cNvSpPr>
          <p:nvPr>
            <p:ph type="body" sz="quarter" idx="27" hasCustomPrompt="1"/>
          </p:nvPr>
        </p:nvSpPr>
        <p:spPr>
          <a:xfrm>
            <a:off x="2927896" y="3164253"/>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9" name="Picture Placeholder 16">
            <a:extLst>
              <a:ext uri="{FF2B5EF4-FFF2-40B4-BE49-F238E27FC236}">
                <a16:creationId xmlns:a16="http://schemas.microsoft.com/office/drawing/2014/main" id="{1BBCED6E-16E2-AE87-BB53-9D13E34ADA8B}"/>
              </a:ext>
            </a:extLst>
          </p:cNvPr>
          <p:cNvSpPr>
            <a:spLocks noGrp="1"/>
          </p:cNvSpPr>
          <p:nvPr>
            <p:ph type="pic" sz="quarter" idx="28" hasCustomPrompt="1"/>
          </p:nvPr>
        </p:nvSpPr>
        <p:spPr>
          <a:xfrm>
            <a:off x="2798529" y="2889146"/>
            <a:ext cx="18288" cy="53949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30" name="Text Placeholder 13">
            <a:extLst>
              <a:ext uri="{FF2B5EF4-FFF2-40B4-BE49-F238E27FC236}">
                <a16:creationId xmlns:a16="http://schemas.microsoft.com/office/drawing/2014/main" id="{C14FA241-209A-B213-EFE7-B240B6550A92}"/>
              </a:ext>
            </a:extLst>
          </p:cNvPr>
          <p:cNvSpPr>
            <a:spLocks noGrp="1"/>
          </p:cNvSpPr>
          <p:nvPr>
            <p:ph type="body" sz="quarter" idx="29" hasCustomPrompt="1"/>
          </p:nvPr>
        </p:nvSpPr>
        <p:spPr>
          <a:xfrm>
            <a:off x="780214" y="3931643"/>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1" name="Text Placeholder 13">
            <a:extLst>
              <a:ext uri="{FF2B5EF4-FFF2-40B4-BE49-F238E27FC236}">
                <a16:creationId xmlns:a16="http://schemas.microsoft.com/office/drawing/2014/main" id="{A7D57F94-AB43-94C9-EF3F-C73AFE435F2E}"/>
              </a:ext>
            </a:extLst>
          </p:cNvPr>
          <p:cNvSpPr>
            <a:spLocks noGrp="1"/>
          </p:cNvSpPr>
          <p:nvPr>
            <p:ph type="body" sz="quarter" idx="30" hasCustomPrompt="1"/>
          </p:nvPr>
        </p:nvSpPr>
        <p:spPr>
          <a:xfrm>
            <a:off x="775797" y="4335036"/>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2" name="Picture Placeholder 16">
            <a:extLst>
              <a:ext uri="{FF2B5EF4-FFF2-40B4-BE49-F238E27FC236}">
                <a16:creationId xmlns:a16="http://schemas.microsoft.com/office/drawing/2014/main" id="{E63EE4B4-5362-02AF-F6E4-81EB45696358}"/>
              </a:ext>
            </a:extLst>
          </p:cNvPr>
          <p:cNvSpPr>
            <a:spLocks noGrp="1"/>
          </p:cNvSpPr>
          <p:nvPr>
            <p:ph type="pic" sz="quarter" idx="31" hasCustomPrompt="1"/>
          </p:nvPr>
        </p:nvSpPr>
        <p:spPr>
          <a:xfrm>
            <a:off x="646430" y="4059929"/>
            <a:ext cx="18288" cy="53949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33" name="Text Placeholder 13">
            <a:extLst>
              <a:ext uri="{FF2B5EF4-FFF2-40B4-BE49-F238E27FC236}">
                <a16:creationId xmlns:a16="http://schemas.microsoft.com/office/drawing/2014/main" id="{2C5E1F20-12C4-06F8-6F6C-27D1F774CA26}"/>
              </a:ext>
            </a:extLst>
          </p:cNvPr>
          <p:cNvSpPr>
            <a:spLocks noGrp="1"/>
          </p:cNvSpPr>
          <p:nvPr>
            <p:ph type="body" sz="quarter" idx="32" hasCustomPrompt="1"/>
          </p:nvPr>
        </p:nvSpPr>
        <p:spPr>
          <a:xfrm>
            <a:off x="2932313" y="3937993"/>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4" name="Text Placeholder 13">
            <a:extLst>
              <a:ext uri="{FF2B5EF4-FFF2-40B4-BE49-F238E27FC236}">
                <a16:creationId xmlns:a16="http://schemas.microsoft.com/office/drawing/2014/main" id="{1B5AA6D5-F6E5-E825-12D7-B8DE5362991C}"/>
              </a:ext>
            </a:extLst>
          </p:cNvPr>
          <p:cNvSpPr>
            <a:spLocks noGrp="1"/>
          </p:cNvSpPr>
          <p:nvPr>
            <p:ph type="body" sz="quarter" idx="33" hasCustomPrompt="1"/>
          </p:nvPr>
        </p:nvSpPr>
        <p:spPr>
          <a:xfrm>
            <a:off x="2927896" y="4341386"/>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5" name="Picture Placeholder 16">
            <a:extLst>
              <a:ext uri="{FF2B5EF4-FFF2-40B4-BE49-F238E27FC236}">
                <a16:creationId xmlns:a16="http://schemas.microsoft.com/office/drawing/2014/main" id="{C3E7787B-635F-2EE4-100E-2A5FB0A30A65}"/>
              </a:ext>
            </a:extLst>
          </p:cNvPr>
          <p:cNvSpPr>
            <a:spLocks noGrp="1"/>
          </p:cNvSpPr>
          <p:nvPr>
            <p:ph type="pic" sz="quarter" idx="34" hasCustomPrompt="1"/>
          </p:nvPr>
        </p:nvSpPr>
        <p:spPr>
          <a:xfrm>
            <a:off x="2798529" y="4066279"/>
            <a:ext cx="18288" cy="53949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36" name="Text Placeholder 13">
            <a:extLst>
              <a:ext uri="{FF2B5EF4-FFF2-40B4-BE49-F238E27FC236}">
                <a16:creationId xmlns:a16="http://schemas.microsoft.com/office/drawing/2014/main" id="{0746171D-0283-099B-7DDC-6848889A31C1}"/>
              </a:ext>
            </a:extLst>
          </p:cNvPr>
          <p:cNvSpPr>
            <a:spLocks noGrp="1"/>
          </p:cNvSpPr>
          <p:nvPr>
            <p:ph type="body" sz="quarter" idx="35" hasCustomPrompt="1"/>
          </p:nvPr>
        </p:nvSpPr>
        <p:spPr>
          <a:xfrm>
            <a:off x="777420" y="5106456"/>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7" name="Text Placeholder 13">
            <a:extLst>
              <a:ext uri="{FF2B5EF4-FFF2-40B4-BE49-F238E27FC236}">
                <a16:creationId xmlns:a16="http://schemas.microsoft.com/office/drawing/2014/main" id="{EAF53A8D-F24E-A9AE-A525-2DF4CF2D1D8E}"/>
              </a:ext>
            </a:extLst>
          </p:cNvPr>
          <p:cNvSpPr>
            <a:spLocks noGrp="1"/>
          </p:cNvSpPr>
          <p:nvPr>
            <p:ph type="body" sz="quarter" idx="36" hasCustomPrompt="1"/>
          </p:nvPr>
        </p:nvSpPr>
        <p:spPr>
          <a:xfrm>
            <a:off x="773003" y="5509849"/>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8" name="Picture Placeholder 16">
            <a:extLst>
              <a:ext uri="{FF2B5EF4-FFF2-40B4-BE49-F238E27FC236}">
                <a16:creationId xmlns:a16="http://schemas.microsoft.com/office/drawing/2014/main" id="{8015E35D-9227-207A-CA54-73E8300D2E56}"/>
              </a:ext>
            </a:extLst>
          </p:cNvPr>
          <p:cNvSpPr>
            <a:spLocks noGrp="1"/>
          </p:cNvSpPr>
          <p:nvPr>
            <p:ph type="pic" sz="quarter" idx="37" hasCustomPrompt="1"/>
          </p:nvPr>
        </p:nvSpPr>
        <p:spPr>
          <a:xfrm>
            <a:off x="643636" y="5234742"/>
            <a:ext cx="18288" cy="53949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39" name="Text Placeholder 13">
            <a:extLst>
              <a:ext uri="{FF2B5EF4-FFF2-40B4-BE49-F238E27FC236}">
                <a16:creationId xmlns:a16="http://schemas.microsoft.com/office/drawing/2014/main" id="{F02C0F29-614C-3A80-6527-179182922C99}"/>
              </a:ext>
            </a:extLst>
          </p:cNvPr>
          <p:cNvSpPr>
            <a:spLocks noGrp="1"/>
          </p:cNvSpPr>
          <p:nvPr>
            <p:ph type="body" sz="quarter" idx="38" hasCustomPrompt="1"/>
          </p:nvPr>
        </p:nvSpPr>
        <p:spPr>
          <a:xfrm>
            <a:off x="2932313" y="5112806"/>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40" name="Text Placeholder 13">
            <a:extLst>
              <a:ext uri="{FF2B5EF4-FFF2-40B4-BE49-F238E27FC236}">
                <a16:creationId xmlns:a16="http://schemas.microsoft.com/office/drawing/2014/main" id="{ADDA0AFF-03B8-A7E6-6D63-C6F74CAE36C0}"/>
              </a:ext>
            </a:extLst>
          </p:cNvPr>
          <p:cNvSpPr>
            <a:spLocks noGrp="1"/>
          </p:cNvSpPr>
          <p:nvPr>
            <p:ph type="body" sz="quarter" idx="39" hasCustomPrompt="1"/>
          </p:nvPr>
        </p:nvSpPr>
        <p:spPr>
          <a:xfrm>
            <a:off x="2927896" y="5516199"/>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41" name="Picture Placeholder 16">
            <a:extLst>
              <a:ext uri="{FF2B5EF4-FFF2-40B4-BE49-F238E27FC236}">
                <a16:creationId xmlns:a16="http://schemas.microsoft.com/office/drawing/2014/main" id="{6183280F-E057-BE0B-23F9-5AEAE61FD098}"/>
              </a:ext>
            </a:extLst>
          </p:cNvPr>
          <p:cNvSpPr>
            <a:spLocks noGrp="1"/>
          </p:cNvSpPr>
          <p:nvPr>
            <p:ph type="pic" sz="quarter" idx="40" hasCustomPrompt="1"/>
          </p:nvPr>
        </p:nvSpPr>
        <p:spPr>
          <a:xfrm>
            <a:off x="2798529" y="5241092"/>
            <a:ext cx="18288" cy="53949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8" name="Picture Placeholder 17">
            <a:extLst>
              <a:ext uri="{FF2B5EF4-FFF2-40B4-BE49-F238E27FC236}">
                <a16:creationId xmlns:a16="http://schemas.microsoft.com/office/drawing/2014/main" id="{99460F2B-A9F6-AD08-CD99-2B985727A91F}"/>
              </a:ext>
            </a:extLst>
          </p:cNvPr>
          <p:cNvSpPr>
            <a:spLocks noGrp="1"/>
          </p:cNvSpPr>
          <p:nvPr>
            <p:ph type="pic" sz="quarter" idx="42" hasCustomPrompt="1"/>
          </p:nvPr>
        </p:nvSpPr>
        <p:spPr>
          <a:xfrm>
            <a:off x="5719926" y="1653984"/>
            <a:ext cx="5825644" cy="4172324"/>
          </a:xfrm>
          <a:custGeom>
            <a:avLst/>
            <a:gdLst>
              <a:gd name="connsiteX0" fmla="*/ 0 w 5825644"/>
              <a:gd name="connsiteY0" fmla="*/ 0 h 4172324"/>
              <a:gd name="connsiteX1" fmla="*/ 5825644 w 5825644"/>
              <a:gd name="connsiteY1" fmla="*/ 0 h 4172324"/>
              <a:gd name="connsiteX2" fmla="*/ 5825644 w 5825644"/>
              <a:gd name="connsiteY2" fmla="*/ 1822392 h 4172324"/>
              <a:gd name="connsiteX3" fmla="*/ 5825644 w 5825644"/>
              <a:gd name="connsiteY3" fmla="*/ 2479866 h 4172324"/>
              <a:gd name="connsiteX4" fmla="*/ 5825644 w 5825644"/>
              <a:gd name="connsiteY4" fmla="*/ 3780661 h 4172324"/>
              <a:gd name="connsiteX5" fmla="*/ 5433981 w 5825644"/>
              <a:gd name="connsiteY5" fmla="*/ 4172324 h 4172324"/>
              <a:gd name="connsiteX6" fmla="*/ 0 w 5825644"/>
              <a:gd name="connsiteY6" fmla="*/ 4172324 h 4172324"/>
              <a:gd name="connsiteX7" fmla="*/ 0 w 5825644"/>
              <a:gd name="connsiteY7" fmla="*/ 2479866 h 4172324"/>
              <a:gd name="connsiteX8" fmla="*/ 0 w 5825644"/>
              <a:gd name="connsiteY8" fmla="*/ 1822392 h 41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644" h="4172324">
                <a:moveTo>
                  <a:pt x="0" y="0"/>
                </a:moveTo>
                <a:lnTo>
                  <a:pt x="5825644" y="0"/>
                </a:lnTo>
                <a:lnTo>
                  <a:pt x="5825644" y="1822392"/>
                </a:lnTo>
                <a:lnTo>
                  <a:pt x="5825644" y="2479866"/>
                </a:lnTo>
                <a:lnTo>
                  <a:pt x="5825644" y="3780661"/>
                </a:lnTo>
                <a:cubicBezTo>
                  <a:pt x="5825644" y="3996971"/>
                  <a:pt x="5650291" y="4172324"/>
                  <a:pt x="5433981" y="4172324"/>
                </a:cubicBezTo>
                <a:lnTo>
                  <a:pt x="0" y="4172324"/>
                </a:lnTo>
                <a:lnTo>
                  <a:pt x="0" y="2479866"/>
                </a:lnTo>
                <a:lnTo>
                  <a:pt x="0" y="1822392"/>
                </a:lnTo>
                <a:close/>
              </a:path>
            </a:pathLst>
          </a:custGeom>
          <a:ln w="12700">
            <a:noFill/>
            <a:prstDash val="sysDot"/>
          </a:ln>
        </p:spPr>
        <p:txBody>
          <a:bodyPr vert="horz" wrap="square" lIns="0" tIns="0" rIns="0" bIns="0" rtlCol="0" anchor="ctr">
            <a:noAutofit/>
          </a:bodyPr>
          <a:lstStyle>
            <a:lvl1pPr marL="0" indent="0" algn="ctr">
              <a:buNone/>
              <a:defRPr lang="en-US" sz="1000">
                <a:latin typeface="Aptos Light" panose="020B0004020202020204" pitchFamily="34" charset="0"/>
              </a:defRPr>
            </a:lvl1pPr>
          </a:lstStyle>
          <a:p>
            <a:pPr marL="228600" lvl="0" indent="-228600" algn="ctr">
              <a:lnSpc>
                <a:spcPts val="1600"/>
              </a:lnSpc>
            </a:pPr>
            <a:r>
              <a:rPr lang="en-US" dirty="0"/>
              <a:t>INSERT PHOTO</a:t>
            </a:r>
          </a:p>
        </p:txBody>
      </p:sp>
    </p:spTree>
    <p:extLst>
      <p:ext uri="{BB962C8B-B14F-4D97-AF65-F5344CB8AC3E}">
        <p14:creationId xmlns:p14="http://schemas.microsoft.com/office/powerpoint/2010/main" val="2591098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Column, Paragraph., 6-Stats,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accent1"/>
                </a:solidFill>
              </a:defRPr>
            </a:lvl1pPr>
          </a:lstStyle>
          <a:p>
            <a:fld id="{F19811FD-96DF-42B1-BDBB-EF3C0573B843}" type="slidenum">
              <a:rPr lang="en-US" smtClean="0"/>
              <a:pPr/>
              <a:t>‹#›</a:t>
            </a:fld>
            <a:endParaRPr lang="en-US" dirty="0"/>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780214" y="3183828"/>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775797" y="3584899"/>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1" name="Picture Placeholder 16">
            <a:extLst>
              <a:ext uri="{FF2B5EF4-FFF2-40B4-BE49-F238E27FC236}">
                <a16:creationId xmlns:a16="http://schemas.microsoft.com/office/drawing/2014/main" id="{6B762B95-0626-2276-27C9-0D9CBBBCAAD2}"/>
              </a:ext>
            </a:extLst>
          </p:cNvPr>
          <p:cNvSpPr>
            <a:spLocks noGrp="1"/>
          </p:cNvSpPr>
          <p:nvPr>
            <p:ph type="pic" sz="quarter" idx="19" hasCustomPrompt="1"/>
          </p:nvPr>
        </p:nvSpPr>
        <p:spPr>
          <a:xfrm>
            <a:off x="646430" y="3267202"/>
            <a:ext cx="18288" cy="5852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1" name="Text Placeholder 13">
            <a:extLst>
              <a:ext uri="{FF2B5EF4-FFF2-40B4-BE49-F238E27FC236}">
                <a16:creationId xmlns:a16="http://schemas.microsoft.com/office/drawing/2014/main" id="{4323B680-EBB3-8398-2117-DCE67BD86D58}"/>
              </a:ext>
            </a:extLst>
          </p:cNvPr>
          <p:cNvSpPr>
            <a:spLocks noGrp="1"/>
          </p:cNvSpPr>
          <p:nvPr>
            <p:ph type="body" sz="quarter" idx="20" hasCustomPrompt="1"/>
          </p:nvPr>
        </p:nvSpPr>
        <p:spPr>
          <a:xfrm>
            <a:off x="2932313" y="3190178"/>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2927896" y="3591249"/>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3" name="Picture Placeholder 16">
            <a:extLst>
              <a:ext uri="{FF2B5EF4-FFF2-40B4-BE49-F238E27FC236}">
                <a16:creationId xmlns:a16="http://schemas.microsoft.com/office/drawing/2014/main" id="{A91CB8E9-FE45-5124-29E5-55EB0EF45769}"/>
              </a:ext>
            </a:extLst>
          </p:cNvPr>
          <p:cNvSpPr>
            <a:spLocks noGrp="1"/>
          </p:cNvSpPr>
          <p:nvPr>
            <p:ph type="pic" sz="quarter" idx="22" hasCustomPrompt="1"/>
          </p:nvPr>
        </p:nvSpPr>
        <p:spPr>
          <a:xfrm>
            <a:off x="2798529" y="3273552"/>
            <a:ext cx="18288" cy="5852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775797" y="4063649"/>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771380" y="4467042"/>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6" name="Picture Placeholder 16">
            <a:extLst>
              <a:ext uri="{FF2B5EF4-FFF2-40B4-BE49-F238E27FC236}">
                <a16:creationId xmlns:a16="http://schemas.microsoft.com/office/drawing/2014/main" id="{7AB4D5A1-ED4E-2B48-F53D-C13CABE6939F}"/>
              </a:ext>
            </a:extLst>
          </p:cNvPr>
          <p:cNvSpPr>
            <a:spLocks noGrp="1"/>
          </p:cNvSpPr>
          <p:nvPr>
            <p:ph type="pic" sz="quarter" idx="25" hasCustomPrompt="1"/>
          </p:nvPr>
        </p:nvSpPr>
        <p:spPr>
          <a:xfrm>
            <a:off x="642013" y="4147023"/>
            <a:ext cx="18288" cy="5852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7" name="Text Placeholder 13">
            <a:extLst>
              <a:ext uri="{FF2B5EF4-FFF2-40B4-BE49-F238E27FC236}">
                <a16:creationId xmlns:a16="http://schemas.microsoft.com/office/drawing/2014/main" id="{13BB07DD-AA16-8179-1859-B2E6491D9F5A}"/>
              </a:ext>
            </a:extLst>
          </p:cNvPr>
          <p:cNvSpPr>
            <a:spLocks noGrp="1"/>
          </p:cNvSpPr>
          <p:nvPr>
            <p:ph type="body" sz="quarter" idx="26" hasCustomPrompt="1"/>
          </p:nvPr>
        </p:nvSpPr>
        <p:spPr>
          <a:xfrm>
            <a:off x="2932313" y="4069999"/>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a:t>
            </a:r>
          </a:p>
        </p:txBody>
      </p:sp>
      <p:sp>
        <p:nvSpPr>
          <p:cNvPr id="28" name="Text Placeholder 13">
            <a:extLst>
              <a:ext uri="{FF2B5EF4-FFF2-40B4-BE49-F238E27FC236}">
                <a16:creationId xmlns:a16="http://schemas.microsoft.com/office/drawing/2014/main" id="{C52B2F22-6EEF-A30A-4D30-ED380953980C}"/>
              </a:ext>
            </a:extLst>
          </p:cNvPr>
          <p:cNvSpPr>
            <a:spLocks noGrp="1"/>
          </p:cNvSpPr>
          <p:nvPr>
            <p:ph type="body" sz="quarter" idx="27" hasCustomPrompt="1"/>
          </p:nvPr>
        </p:nvSpPr>
        <p:spPr>
          <a:xfrm>
            <a:off x="2927896" y="4473392"/>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9" name="Picture Placeholder 16">
            <a:extLst>
              <a:ext uri="{FF2B5EF4-FFF2-40B4-BE49-F238E27FC236}">
                <a16:creationId xmlns:a16="http://schemas.microsoft.com/office/drawing/2014/main" id="{1BBCED6E-16E2-AE87-BB53-9D13E34ADA8B}"/>
              </a:ext>
            </a:extLst>
          </p:cNvPr>
          <p:cNvSpPr>
            <a:spLocks noGrp="1"/>
          </p:cNvSpPr>
          <p:nvPr>
            <p:ph type="pic" sz="quarter" idx="28" hasCustomPrompt="1"/>
          </p:nvPr>
        </p:nvSpPr>
        <p:spPr>
          <a:xfrm>
            <a:off x="2798529" y="4153373"/>
            <a:ext cx="18288" cy="5852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30" name="Text Placeholder 13">
            <a:extLst>
              <a:ext uri="{FF2B5EF4-FFF2-40B4-BE49-F238E27FC236}">
                <a16:creationId xmlns:a16="http://schemas.microsoft.com/office/drawing/2014/main" id="{C14FA241-209A-B213-EFE7-B240B6550A92}"/>
              </a:ext>
            </a:extLst>
          </p:cNvPr>
          <p:cNvSpPr>
            <a:spLocks noGrp="1"/>
          </p:cNvSpPr>
          <p:nvPr>
            <p:ph type="body" sz="quarter" idx="29" hasCustomPrompt="1"/>
          </p:nvPr>
        </p:nvSpPr>
        <p:spPr>
          <a:xfrm>
            <a:off x="780214" y="4911094"/>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a:t>
            </a:r>
          </a:p>
        </p:txBody>
      </p:sp>
      <p:sp>
        <p:nvSpPr>
          <p:cNvPr id="31" name="Text Placeholder 13">
            <a:extLst>
              <a:ext uri="{FF2B5EF4-FFF2-40B4-BE49-F238E27FC236}">
                <a16:creationId xmlns:a16="http://schemas.microsoft.com/office/drawing/2014/main" id="{A7D57F94-AB43-94C9-EF3F-C73AFE435F2E}"/>
              </a:ext>
            </a:extLst>
          </p:cNvPr>
          <p:cNvSpPr>
            <a:spLocks noGrp="1"/>
          </p:cNvSpPr>
          <p:nvPr>
            <p:ph type="body" sz="quarter" idx="30" hasCustomPrompt="1"/>
          </p:nvPr>
        </p:nvSpPr>
        <p:spPr>
          <a:xfrm>
            <a:off x="775797" y="5314487"/>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2" name="Picture Placeholder 16">
            <a:extLst>
              <a:ext uri="{FF2B5EF4-FFF2-40B4-BE49-F238E27FC236}">
                <a16:creationId xmlns:a16="http://schemas.microsoft.com/office/drawing/2014/main" id="{E63EE4B4-5362-02AF-F6E4-81EB45696358}"/>
              </a:ext>
            </a:extLst>
          </p:cNvPr>
          <p:cNvSpPr>
            <a:spLocks noGrp="1"/>
          </p:cNvSpPr>
          <p:nvPr>
            <p:ph type="pic" sz="quarter" idx="31" hasCustomPrompt="1"/>
          </p:nvPr>
        </p:nvSpPr>
        <p:spPr>
          <a:xfrm>
            <a:off x="646430" y="4994468"/>
            <a:ext cx="18288" cy="5852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33" name="Text Placeholder 13">
            <a:extLst>
              <a:ext uri="{FF2B5EF4-FFF2-40B4-BE49-F238E27FC236}">
                <a16:creationId xmlns:a16="http://schemas.microsoft.com/office/drawing/2014/main" id="{2C5E1F20-12C4-06F8-6F6C-27D1F774CA26}"/>
              </a:ext>
            </a:extLst>
          </p:cNvPr>
          <p:cNvSpPr>
            <a:spLocks noGrp="1"/>
          </p:cNvSpPr>
          <p:nvPr>
            <p:ph type="body" sz="quarter" idx="32" hasCustomPrompt="1"/>
          </p:nvPr>
        </p:nvSpPr>
        <p:spPr>
          <a:xfrm>
            <a:off x="2932313" y="4917444"/>
            <a:ext cx="1429586" cy="387748"/>
          </a:xfrm>
        </p:spPr>
        <p:txBody>
          <a:bodyPr anchor="ctr">
            <a:noAutofit/>
          </a:bodyPr>
          <a:lstStyle>
            <a:lvl1pPr marL="0" indent="0">
              <a:lnSpc>
                <a:spcPts val="2600"/>
              </a:lnSpc>
              <a:spcBef>
                <a:spcPts val="0"/>
              </a:spcBef>
              <a:spcAft>
                <a:spcPts val="0"/>
              </a:spcAft>
              <a:buNone/>
              <a:defRPr sz="2400">
                <a:solidFill>
                  <a:schemeClr val="accent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a:t>
            </a:r>
          </a:p>
        </p:txBody>
      </p:sp>
      <p:sp>
        <p:nvSpPr>
          <p:cNvPr id="34" name="Text Placeholder 13">
            <a:extLst>
              <a:ext uri="{FF2B5EF4-FFF2-40B4-BE49-F238E27FC236}">
                <a16:creationId xmlns:a16="http://schemas.microsoft.com/office/drawing/2014/main" id="{1B5AA6D5-F6E5-E825-12D7-B8DE5362991C}"/>
              </a:ext>
            </a:extLst>
          </p:cNvPr>
          <p:cNvSpPr>
            <a:spLocks noGrp="1"/>
          </p:cNvSpPr>
          <p:nvPr>
            <p:ph type="body" sz="quarter" idx="33" hasCustomPrompt="1"/>
          </p:nvPr>
        </p:nvSpPr>
        <p:spPr>
          <a:xfrm>
            <a:off x="2927896" y="5320837"/>
            <a:ext cx="1434003" cy="349250"/>
          </a:xfrm>
        </p:spPr>
        <p:txBody>
          <a:bodyPr anchor="t">
            <a:noAutofit/>
          </a:bodyPr>
          <a:lstStyle>
            <a:lvl1pPr marL="0" indent="0">
              <a:lnSpc>
                <a:spcPts val="1200"/>
              </a:lnSpc>
              <a:spcBef>
                <a:spcPts val="0"/>
              </a:spcBef>
              <a:buNone/>
              <a:defRPr sz="900" cap="all" baseline="0">
                <a:solidFill>
                  <a:schemeClr val="accent2"/>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5" name="Picture Placeholder 16">
            <a:extLst>
              <a:ext uri="{FF2B5EF4-FFF2-40B4-BE49-F238E27FC236}">
                <a16:creationId xmlns:a16="http://schemas.microsoft.com/office/drawing/2014/main" id="{C3E7787B-635F-2EE4-100E-2A5FB0A30A65}"/>
              </a:ext>
            </a:extLst>
          </p:cNvPr>
          <p:cNvSpPr>
            <a:spLocks noGrp="1"/>
          </p:cNvSpPr>
          <p:nvPr>
            <p:ph type="pic" sz="quarter" idx="34" hasCustomPrompt="1"/>
          </p:nvPr>
        </p:nvSpPr>
        <p:spPr>
          <a:xfrm>
            <a:off x="2798529" y="5000818"/>
            <a:ext cx="18288" cy="5852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8" name="Picture Placeholder 17">
            <a:extLst>
              <a:ext uri="{FF2B5EF4-FFF2-40B4-BE49-F238E27FC236}">
                <a16:creationId xmlns:a16="http://schemas.microsoft.com/office/drawing/2014/main" id="{99460F2B-A9F6-AD08-CD99-2B985727A91F}"/>
              </a:ext>
            </a:extLst>
          </p:cNvPr>
          <p:cNvSpPr>
            <a:spLocks noGrp="1"/>
          </p:cNvSpPr>
          <p:nvPr>
            <p:ph type="pic" sz="quarter" idx="42" hasCustomPrompt="1"/>
          </p:nvPr>
        </p:nvSpPr>
        <p:spPr>
          <a:xfrm>
            <a:off x="5719926" y="1653984"/>
            <a:ext cx="5825644" cy="4172324"/>
          </a:xfrm>
          <a:custGeom>
            <a:avLst/>
            <a:gdLst>
              <a:gd name="connsiteX0" fmla="*/ 0 w 5825644"/>
              <a:gd name="connsiteY0" fmla="*/ 0 h 4172324"/>
              <a:gd name="connsiteX1" fmla="*/ 5825644 w 5825644"/>
              <a:gd name="connsiteY1" fmla="*/ 0 h 4172324"/>
              <a:gd name="connsiteX2" fmla="*/ 5825644 w 5825644"/>
              <a:gd name="connsiteY2" fmla="*/ 1822392 h 4172324"/>
              <a:gd name="connsiteX3" fmla="*/ 5825644 w 5825644"/>
              <a:gd name="connsiteY3" fmla="*/ 2479866 h 4172324"/>
              <a:gd name="connsiteX4" fmla="*/ 5825644 w 5825644"/>
              <a:gd name="connsiteY4" fmla="*/ 3780661 h 4172324"/>
              <a:gd name="connsiteX5" fmla="*/ 5433981 w 5825644"/>
              <a:gd name="connsiteY5" fmla="*/ 4172324 h 4172324"/>
              <a:gd name="connsiteX6" fmla="*/ 0 w 5825644"/>
              <a:gd name="connsiteY6" fmla="*/ 4172324 h 4172324"/>
              <a:gd name="connsiteX7" fmla="*/ 0 w 5825644"/>
              <a:gd name="connsiteY7" fmla="*/ 2479866 h 4172324"/>
              <a:gd name="connsiteX8" fmla="*/ 0 w 5825644"/>
              <a:gd name="connsiteY8" fmla="*/ 1822392 h 41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644" h="4172324">
                <a:moveTo>
                  <a:pt x="0" y="0"/>
                </a:moveTo>
                <a:lnTo>
                  <a:pt x="5825644" y="0"/>
                </a:lnTo>
                <a:lnTo>
                  <a:pt x="5825644" y="1822392"/>
                </a:lnTo>
                <a:lnTo>
                  <a:pt x="5825644" y="2479866"/>
                </a:lnTo>
                <a:lnTo>
                  <a:pt x="5825644" y="3780661"/>
                </a:lnTo>
                <a:cubicBezTo>
                  <a:pt x="5825644" y="3996971"/>
                  <a:pt x="5650291" y="4172324"/>
                  <a:pt x="5433981" y="4172324"/>
                </a:cubicBezTo>
                <a:lnTo>
                  <a:pt x="0" y="4172324"/>
                </a:lnTo>
                <a:lnTo>
                  <a:pt x="0" y="2479866"/>
                </a:lnTo>
                <a:lnTo>
                  <a:pt x="0" y="1822392"/>
                </a:lnTo>
                <a:close/>
              </a:path>
            </a:pathLst>
          </a:custGeom>
          <a:ln w="12700">
            <a:noFill/>
            <a:prstDash val="sysDot"/>
          </a:ln>
        </p:spPr>
        <p:txBody>
          <a:bodyPr vert="horz" wrap="square" lIns="0" tIns="0" rIns="0" bIns="0" rtlCol="0" anchor="ctr">
            <a:noAutofit/>
          </a:bodyPr>
          <a:lstStyle>
            <a:lvl1pPr marL="0" indent="0" algn="ctr">
              <a:buNone/>
              <a:defRPr lang="en-US" sz="1000">
                <a:latin typeface="Aptos Light" panose="020B0004020202020204" pitchFamily="34" charset="0"/>
              </a:defRPr>
            </a:lvl1pPr>
          </a:lstStyle>
          <a:p>
            <a:pPr marL="228600" lvl="0" indent="-228600" algn="ctr">
              <a:lnSpc>
                <a:spcPts val="1600"/>
              </a:lnSpc>
            </a:pPr>
            <a:r>
              <a:rPr lang="en-US" dirty="0"/>
              <a:t>INSERT PHOTO</a:t>
            </a:r>
          </a:p>
        </p:txBody>
      </p:sp>
      <p:sp>
        <p:nvSpPr>
          <p:cNvPr id="4" name="Text Placeholder 7">
            <a:extLst>
              <a:ext uri="{FF2B5EF4-FFF2-40B4-BE49-F238E27FC236}">
                <a16:creationId xmlns:a16="http://schemas.microsoft.com/office/drawing/2014/main" id="{B575C5A0-52FF-BE36-567B-428596154976}"/>
              </a:ext>
            </a:extLst>
          </p:cNvPr>
          <p:cNvSpPr>
            <a:spLocks noGrp="1"/>
          </p:cNvSpPr>
          <p:nvPr>
            <p:ph type="body" sz="quarter" idx="11" hasCustomPrompt="1"/>
          </p:nvPr>
        </p:nvSpPr>
        <p:spPr>
          <a:xfrm>
            <a:off x="644180" y="1656728"/>
            <a:ext cx="4397157"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5" name="Text Placeholder 9">
            <a:extLst>
              <a:ext uri="{FF2B5EF4-FFF2-40B4-BE49-F238E27FC236}">
                <a16:creationId xmlns:a16="http://schemas.microsoft.com/office/drawing/2014/main" id="{655DD13B-224E-6E4C-873E-4F3AED6FE7B0}"/>
              </a:ext>
            </a:extLst>
          </p:cNvPr>
          <p:cNvSpPr>
            <a:spLocks noGrp="1"/>
          </p:cNvSpPr>
          <p:nvPr>
            <p:ph type="body" sz="quarter" idx="12" hasCustomPrompt="1"/>
          </p:nvPr>
        </p:nvSpPr>
        <p:spPr>
          <a:xfrm>
            <a:off x="639763" y="1898373"/>
            <a:ext cx="4397157" cy="1175628"/>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vl2pPr>
            <a:lvl3pPr>
              <a:lnSpc>
                <a:spcPts val="1700"/>
              </a:lnSpc>
              <a:spcAft>
                <a:spcPts val="600"/>
              </a:spcAft>
              <a:defRPr sz="1200" baseline="0"/>
            </a:lvl3pPr>
            <a:lvl4pPr>
              <a:lnSpc>
                <a:spcPts val="1700"/>
              </a:lnSpc>
              <a:spcAft>
                <a:spcPts val="600"/>
              </a:spcAft>
              <a:defRPr sz="1200" baseline="0"/>
            </a:lvl4pPr>
            <a:lvl5pPr>
              <a:lnSpc>
                <a:spcPts val="1700"/>
              </a:lnSpc>
              <a:spcAft>
                <a:spcPts val="600"/>
              </a:spcAft>
              <a:defRPr sz="1200" baseline="0"/>
            </a:lvl5pPr>
          </a:lstStyle>
          <a:p>
            <a:pPr lvl="0"/>
            <a:r>
              <a:rPr lang="en-US" dirty="0"/>
              <a:t>Insert body text</a:t>
            </a:r>
          </a:p>
        </p:txBody>
      </p:sp>
    </p:spTree>
    <p:extLst>
      <p:ext uri="{BB962C8B-B14F-4D97-AF65-F5344CB8AC3E}">
        <p14:creationId xmlns:p14="http://schemas.microsoft.com/office/powerpoint/2010/main" val="1059450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s, 3-Rows, Paragraphs,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5F5A-FFEC-2724-3B03-A6B29DD129BA}"/>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6CE78D18-B584-455A-7BD4-C81C63E3F435}"/>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Picture Placeholder 16">
            <a:extLst>
              <a:ext uri="{FF2B5EF4-FFF2-40B4-BE49-F238E27FC236}">
                <a16:creationId xmlns:a16="http://schemas.microsoft.com/office/drawing/2014/main" id="{1301D606-8A27-D710-D88A-DDFEA334880D}"/>
              </a:ext>
            </a:extLst>
          </p:cNvPr>
          <p:cNvSpPr>
            <a:spLocks noGrp="1"/>
          </p:cNvSpPr>
          <p:nvPr>
            <p:ph type="pic" sz="quarter" idx="19" hasCustomPrompt="1"/>
          </p:nvPr>
        </p:nvSpPr>
        <p:spPr>
          <a:xfrm>
            <a:off x="646430" y="1634933"/>
            <a:ext cx="18288" cy="969264"/>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6" name="Text Placeholder 8">
            <a:extLst>
              <a:ext uri="{FF2B5EF4-FFF2-40B4-BE49-F238E27FC236}">
                <a16:creationId xmlns:a16="http://schemas.microsoft.com/office/drawing/2014/main" id="{E01B2FDF-1E93-EAC2-4413-2314662888B0}"/>
              </a:ext>
            </a:extLst>
          </p:cNvPr>
          <p:cNvSpPr>
            <a:spLocks noGrp="1"/>
          </p:cNvSpPr>
          <p:nvPr>
            <p:ph type="body" sz="quarter" idx="20" hasCustomPrompt="1"/>
          </p:nvPr>
        </p:nvSpPr>
        <p:spPr>
          <a:xfrm>
            <a:off x="806450" y="1569314"/>
            <a:ext cx="2413762" cy="1038417"/>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7" name="Picture Placeholder 16">
            <a:extLst>
              <a:ext uri="{FF2B5EF4-FFF2-40B4-BE49-F238E27FC236}">
                <a16:creationId xmlns:a16="http://schemas.microsoft.com/office/drawing/2014/main" id="{674514CF-653F-E84C-2CAE-D357B868902E}"/>
              </a:ext>
            </a:extLst>
          </p:cNvPr>
          <p:cNvSpPr>
            <a:spLocks noGrp="1"/>
          </p:cNvSpPr>
          <p:nvPr>
            <p:ph type="pic" sz="quarter" idx="21" hasCustomPrompt="1"/>
          </p:nvPr>
        </p:nvSpPr>
        <p:spPr>
          <a:xfrm>
            <a:off x="3948430" y="1634933"/>
            <a:ext cx="18288" cy="969264"/>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8" name="Text Placeholder 8">
            <a:extLst>
              <a:ext uri="{FF2B5EF4-FFF2-40B4-BE49-F238E27FC236}">
                <a16:creationId xmlns:a16="http://schemas.microsoft.com/office/drawing/2014/main" id="{F00DCEDD-8D91-0100-2F01-1B2DFF0FF2BA}"/>
              </a:ext>
            </a:extLst>
          </p:cNvPr>
          <p:cNvSpPr>
            <a:spLocks noGrp="1"/>
          </p:cNvSpPr>
          <p:nvPr>
            <p:ph type="body" sz="quarter" idx="22" hasCustomPrompt="1"/>
          </p:nvPr>
        </p:nvSpPr>
        <p:spPr>
          <a:xfrm>
            <a:off x="4108450" y="1569314"/>
            <a:ext cx="2413762" cy="1038417"/>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11" name="Picture Placeholder 16">
            <a:extLst>
              <a:ext uri="{FF2B5EF4-FFF2-40B4-BE49-F238E27FC236}">
                <a16:creationId xmlns:a16="http://schemas.microsoft.com/office/drawing/2014/main" id="{2A8B1423-34A8-8727-7712-F7478E6A5B18}"/>
              </a:ext>
            </a:extLst>
          </p:cNvPr>
          <p:cNvSpPr>
            <a:spLocks noGrp="1"/>
          </p:cNvSpPr>
          <p:nvPr>
            <p:ph type="pic" sz="quarter" idx="25" hasCustomPrompt="1"/>
          </p:nvPr>
        </p:nvSpPr>
        <p:spPr>
          <a:xfrm>
            <a:off x="646430" y="3247833"/>
            <a:ext cx="18288" cy="969264"/>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3" name="Text Placeholder 8">
            <a:extLst>
              <a:ext uri="{FF2B5EF4-FFF2-40B4-BE49-F238E27FC236}">
                <a16:creationId xmlns:a16="http://schemas.microsoft.com/office/drawing/2014/main" id="{307E31F7-ED40-96BC-38F8-7082723704BA}"/>
              </a:ext>
            </a:extLst>
          </p:cNvPr>
          <p:cNvSpPr>
            <a:spLocks noGrp="1"/>
          </p:cNvSpPr>
          <p:nvPr>
            <p:ph type="body" sz="quarter" idx="26" hasCustomPrompt="1"/>
          </p:nvPr>
        </p:nvSpPr>
        <p:spPr>
          <a:xfrm>
            <a:off x="806450" y="3182214"/>
            <a:ext cx="2413762" cy="1038417"/>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14" name="Picture Placeholder 16">
            <a:extLst>
              <a:ext uri="{FF2B5EF4-FFF2-40B4-BE49-F238E27FC236}">
                <a16:creationId xmlns:a16="http://schemas.microsoft.com/office/drawing/2014/main" id="{BBCC6C36-3EF0-EC43-AB4A-921D8DE10C56}"/>
              </a:ext>
            </a:extLst>
          </p:cNvPr>
          <p:cNvSpPr>
            <a:spLocks noGrp="1"/>
          </p:cNvSpPr>
          <p:nvPr>
            <p:ph type="pic" sz="quarter" idx="27" hasCustomPrompt="1"/>
          </p:nvPr>
        </p:nvSpPr>
        <p:spPr>
          <a:xfrm>
            <a:off x="3948430" y="3247833"/>
            <a:ext cx="18288" cy="969264"/>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5" name="Text Placeholder 8">
            <a:extLst>
              <a:ext uri="{FF2B5EF4-FFF2-40B4-BE49-F238E27FC236}">
                <a16:creationId xmlns:a16="http://schemas.microsoft.com/office/drawing/2014/main" id="{9F41D727-E50F-7E48-7E4E-1541FCC19B20}"/>
              </a:ext>
            </a:extLst>
          </p:cNvPr>
          <p:cNvSpPr>
            <a:spLocks noGrp="1"/>
          </p:cNvSpPr>
          <p:nvPr>
            <p:ph type="body" sz="quarter" idx="28" hasCustomPrompt="1"/>
          </p:nvPr>
        </p:nvSpPr>
        <p:spPr>
          <a:xfrm>
            <a:off x="4108450" y="3182214"/>
            <a:ext cx="2413762" cy="1038417"/>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18" name="Picture Placeholder 16">
            <a:extLst>
              <a:ext uri="{FF2B5EF4-FFF2-40B4-BE49-F238E27FC236}">
                <a16:creationId xmlns:a16="http://schemas.microsoft.com/office/drawing/2014/main" id="{8B1A44B8-D42F-0214-0053-AA88576AB169}"/>
              </a:ext>
            </a:extLst>
          </p:cNvPr>
          <p:cNvSpPr>
            <a:spLocks noGrp="1"/>
          </p:cNvSpPr>
          <p:nvPr>
            <p:ph type="pic" sz="quarter" idx="31" hasCustomPrompt="1"/>
          </p:nvPr>
        </p:nvSpPr>
        <p:spPr>
          <a:xfrm>
            <a:off x="646430" y="4841683"/>
            <a:ext cx="18288" cy="969264"/>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9" name="Text Placeholder 8">
            <a:extLst>
              <a:ext uri="{FF2B5EF4-FFF2-40B4-BE49-F238E27FC236}">
                <a16:creationId xmlns:a16="http://schemas.microsoft.com/office/drawing/2014/main" id="{F000BBC6-A389-265F-FC16-36C44C285259}"/>
              </a:ext>
            </a:extLst>
          </p:cNvPr>
          <p:cNvSpPr>
            <a:spLocks noGrp="1"/>
          </p:cNvSpPr>
          <p:nvPr>
            <p:ph type="body" sz="quarter" idx="32" hasCustomPrompt="1"/>
          </p:nvPr>
        </p:nvSpPr>
        <p:spPr>
          <a:xfrm>
            <a:off x="806450" y="4776064"/>
            <a:ext cx="2413762" cy="1038417"/>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20" name="Picture Placeholder 16">
            <a:extLst>
              <a:ext uri="{FF2B5EF4-FFF2-40B4-BE49-F238E27FC236}">
                <a16:creationId xmlns:a16="http://schemas.microsoft.com/office/drawing/2014/main" id="{3F4A7755-DD0F-8709-3EE1-02B5CA7A9B0A}"/>
              </a:ext>
            </a:extLst>
          </p:cNvPr>
          <p:cNvSpPr>
            <a:spLocks noGrp="1"/>
          </p:cNvSpPr>
          <p:nvPr>
            <p:ph type="pic" sz="quarter" idx="33" hasCustomPrompt="1"/>
          </p:nvPr>
        </p:nvSpPr>
        <p:spPr>
          <a:xfrm>
            <a:off x="3948430" y="4841683"/>
            <a:ext cx="18288" cy="969264"/>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1" name="Text Placeholder 8">
            <a:extLst>
              <a:ext uri="{FF2B5EF4-FFF2-40B4-BE49-F238E27FC236}">
                <a16:creationId xmlns:a16="http://schemas.microsoft.com/office/drawing/2014/main" id="{3C56B5AB-0059-FE08-50BC-8D7FA28D3DF6}"/>
              </a:ext>
            </a:extLst>
          </p:cNvPr>
          <p:cNvSpPr>
            <a:spLocks noGrp="1"/>
          </p:cNvSpPr>
          <p:nvPr>
            <p:ph type="body" sz="quarter" idx="34" hasCustomPrompt="1"/>
          </p:nvPr>
        </p:nvSpPr>
        <p:spPr>
          <a:xfrm>
            <a:off x="4108450" y="4776064"/>
            <a:ext cx="2413762" cy="1038417"/>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33" name="Picture Placeholder 32">
            <a:extLst>
              <a:ext uri="{FF2B5EF4-FFF2-40B4-BE49-F238E27FC236}">
                <a16:creationId xmlns:a16="http://schemas.microsoft.com/office/drawing/2014/main" id="{5CD3094D-2A77-6E8B-0C87-F781A4B31AD9}"/>
              </a:ext>
            </a:extLst>
          </p:cNvPr>
          <p:cNvSpPr>
            <a:spLocks noGrp="1"/>
          </p:cNvSpPr>
          <p:nvPr>
            <p:ph type="pic" sz="quarter" idx="42" hasCustomPrompt="1"/>
          </p:nvPr>
        </p:nvSpPr>
        <p:spPr>
          <a:xfrm>
            <a:off x="7186930" y="1634934"/>
            <a:ext cx="4358640" cy="3200399"/>
          </a:xfrm>
          <a:custGeom>
            <a:avLst/>
            <a:gdLst>
              <a:gd name="connsiteX0" fmla="*/ 0 w 4358640"/>
              <a:gd name="connsiteY0" fmla="*/ 0 h 3200399"/>
              <a:gd name="connsiteX1" fmla="*/ 4358640 w 4358640"/>
              <a:gd name="connsiteY1" fmla="*/ 0 h 3200399"/>
              <a:gd name="connsiteX2" fmla="*/ 4358640 w 4358640"/>
              <a:gd name="connsiteY2" fmla="*/ 850467 h 3200399"/>
              <a:gd name="connsiteX3" fmla="*/ 4358640 w 4358640"/>
              <a:gd name="connsiteY3" fmla="*/ 1507941 h 3200399"/>
              <a:gd name="connsiteX4" fmla="*/ 4358640 w 4358640"/>
              <a:gd name="connsiteY4" fmla="*/ 2808736 h 3200399"/>
              <a:gd name="connsiteX5" fmla="*/ 3966977 w 4358640"/>
              <a:gd name="connsiteY5" fmla="*/ 3200399 h 3200399"/>
              <a:gd name="connsiteX6" fmla="*/ 0 w 4358640"/>
              <a:gd name="connsiteY6" fmla="*/ 3200399 h 32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640" h="3200399">
                <a:moveTo>
                  <a:pt x="0" y="0"/>
                </a:moveTo>
                <a:lnTo>
                  <a:pt x="4358640" y="0"/>
                </a:lnTo>
                <a:lnTo>
                  <a:pt x="4358640" y="850467"/>
                </a:lnTo>
                <a:lnTo>
                  <a:pt x="4358640" y="1507941"/>
                </a:lnTo>
                <a:lnTo>
                  <a:pt x="4358640" y="2808736"/>
                </a:lnTo>
                <a:cubicBezTo>
                  <a:pt x="4358640" y="3025046"/>
                  <a:pt x="4183287" y="3200399"/>
                  <a:pt x="3966977" y="3200399"/>
                </a:cubicBezTo>
                <a:lnTo>
                  <a:pt x="0" y="3200399"/>
                </a:lnTo>
                <a:close/>
              </a:path>
            </a:pathLst>
          </a:custGeom>
          <a:ln w="12700">
            <a:noFill/>
            <a:prstDash val="sysDot"/>
          </a:ln>
        </p:spPr>
        <p:txBody>
          <a:bodyPr vert="horz" wrap="square" lIns="0" tIns="0" rIns="0" bIns="0" rtlCol="0" anchor="ctr">
            <a:noAutofit/>
          </a:bodyPr>
          <a:lstStyle>
            <a:lvl1pPr marL="0" indent="0" algn="ctr">
              <a:buNone/>
              <a:defRPr lang="en-US" sz="1000">
                <a:latin typeface="Aptos Light" panose="020B0004020202020204" pitchFamily="34" charset="0"/>
              </a:defRPr>
            </a:lvl1pPr>
          </a:lstStyle>
          <a:p>
            <a:pPr marL="228600" lvl="0" indent="-228600" algn="ctr">
              <a:lnSpc>
                <a:spcPts val="1600"/>
              </a:lnSpc>
            </a:pPr>
            <a:r>
              <a:rPr lang="en-US" dirty="0"/>
              <a:t>INSERT PHOTO</a:t>
            </a:r>
          </a:p>
        </p:txBody>
      </p:sp>
    </p:spTree>
    <p:extLst>
      <p:ext uri="{BB962C8B-B14F-4D97-AF65-F5344CB8AC3E}">
        <p14:creationId xmlns:p14="http://schemas.microsoft.com/office/powerpoint/2010/main" val="2571811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s, 3-Rows, Subheads, Paragraphs,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5F5A-FFEC-2724-3B03-A6B29DD129BA}"/>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6CE78D18-B584-455A-7BD4-C81C63E3F435}"/>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Picture Placeholder 16">
            <a:extLst>
              <a:ext uri="{FF2B5EF4-FFF2-40B4-BE49-F238E27FC236}">
                <a16:creationId xmlns:a16="http://schemas.microsoft.com/office/drawing/2014/main" id="{1301D606-8A27-D710-D88A-DDFEA334880D}"/>
              </a:ext>
            </a:extLst>
          </p:cNvPr>
          <p:cNvSpPr>
            <a:spLocks noGrp="1"/>
          </p:cNvSpPr>
          <p:nvPr>
            <p:ph type="pic" sz="quarter" idx="19" hasCustomPrompt="1"/>
          </p:nvPr>
        </p:nvSpPr>
        <p:spPr>
          <a:xfrm>
            <a:off x="646430" y="1634933"/>
            <a:ext cx="18288" cy="10424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6" name="Text Placeholder 8">
            <a:extLst>
              <a:ext uri="{FF2B5EF4-FFF2-40B4-BE49-F238E27FC236}">
                <a16:creationId xmlns:a16="http://schemas.microsoft.com/office/drawing/2014/main" id="{E01B2FDF-1E93-EAC2-4413-2314662888B0}"/>
              </a:ext>
            </a:extLst>
          </p:cNvPr>
          <p:cNvSpPr>
            <a:spLocks noGrp="1"/>
          </p:cNvSpPr>
          <p:nvPr>
            <p:ph type="body" sz="quarter" idx="20" hasCustomPrompt="1"/>
          </p:nvPr>
        </p:nvSpPr>
        <p:spPr>
          <a:xfrm>
            <a:off x="806450" y="1852610"/>
            <a:ext cx="2413762" cy="822960"/>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7" name="Picture Placeholder 16">
            <a:extLst>
              <a:ext uri="{FF2B5EF4-FFF2-40B4-BE49-F238E27FC236}">
                <a16:creationId xmlns:a16="http://schemas.microsoft.com/office/drawing/2014/main" id="{674514CF-653F-E84C-2CAE-D357B868902E}"/>
              </a:ext>
            </a:extLst>
          </p:cNvPr>
          <p:cNvSpPr>
            <a:spLocks noGrp="1"/>
          </p:cNvSpPr>
          <p:nvPr>
            <p:ph type="pic" sz="quarter" idx="21" hasCustomPrompt="1"/>
          </p:nvPr>
        </p:nvSpPr>
        <p:spPr>
          <a:xfrm>
            <a:off x="3948430" y="1634933"/>
            <a:ext cx="18288" cy="10424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8" name="Text Placeholder 8">
            <a:extLst>
              <a:ext uri="{FF2B5EF4-FFF2-40B4-BE49-F238E27FC236}">
                <a16:creationId xmlns:a16="http://schemas.microsoft.com/office/drawing/2014/main" id="{F00DCEDD-8D91-0100-2F01-1B2DFF0FF2BA}"/>
              </a:ext>
            </a:extLst>
          </p:cNvPr>
          <p:cNvSpPr>
            <a:spLocks noGrp="1"/>
          </p:cNvSpPr>
          <p:nvPr>
            <p:ph type="body" sz="quarter" idx="22" hasCustomPrompt="1"/>
          </p:nvPr>
        </p:nvSpPr>
        <p:spPr>
          <a:xfrm>
            <a:off x="4108450" y="1852610"/>
            <a:ext cx="2413762" cy="822960"/>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11" name="Picture Placeholder 16">
            <a:extLst>
              <a:ext uri="{FF2B5EF4-FFF2-40B4-BE49-F238E27FC236}">
                <a16:creationId xmlns:a16="http://schemas.microsoft.com/office/drawing/2014/main" id="{2A8B1423-34A8-8727-7712-F7478E6A5B18}"/>
              </a:ext>
            </a:extLst>
          </p:cNvPr>
          <p:cNvSpPr>
            <a:spLocks noGrp="1"/>
          </p:cNvSpPr>
          <p:nvPr>
            <p:ph type="pic" sz="quarter" idx="25" hasCustomPrompt="1"/>
          </p:nvPr>
        </p:nvSpPr>
        <p:spPr>
          <a:xfrm>
            <a:off x="646430" y="3247833"/>
            <a:ext cx="18288" cy="10424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3" name="Text Placeholder 8">
            <a:extLst>
              <a:ext uri="{FF2B5EF4-FFF2-40B4-BE49-F238E27FC236}">
                <a16:creationId xmlns:a16="http://schemas.microsoft.com/office/drawing/2014/main" id="{307E31F7-ED40-96BC-38F8-7082723704BA}"/>
              </a:ext>
            </a:extLst>
          </p:cNvPr>
          <p:cNvSpPr>
            <a:spLocks noGrp="1"/>
          </p:cNvSpPr>
          <p:nvPr>
            <p:ph type="body" sz="quarter" idx="26" hasCustomPrompt="1"/>
          </p:nvPr>
        </p:nvSpPr>
        <p:spPr>
          <a:xfrm>
            <a:off x="806450" y="3473320"/>
            <a:ext cx="2413762" cy="822960"/>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14" name="Picture Placeholder 16">
            <a:extLst>
              <a:ext uri="{FF2B5EF4-FFF2-40B4-BE49-F238E27FC236}">
                <a16:creationId xmlns:a16="http://schemas.microsoft.com/office/drawing/2014/main" id="{BBCC6C36-3EF0-EC43-AB4A-921D8DE10C56}"/>
              </a:ext>
            </a:extLst>
          </p:cNvPr>
          <p:cNvSpPr>
            <a:spLocks noGrp="1"/>
          </p:cNvSpPr>
          <p:nvPr>
            <p:ph type="pic" sz="quarter" idx="27" hasCustomPrompt="1"/>
          </p:nvPr>
        </p:nvSpPr>
        <p:spPr>
          <a:xfrm>
            <a:off x="3948430" y="3247833"/>
            <a:ext cx="18288" cy="10424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5" name="Text Placeholder 8">
            <a:extLst>
              <a:ext uri="{FF2B5EF4-FFF2-40B4-BE49-F238E27FC236}">
                <a16:creationId xmlns:a16="http://schemas.microsoft.com/office/drawing/2014/main" id="{9F41D727-E50F-7E48-7E4E-1541FCC19B20}"/>
              </a:ext>
            </a:extLst>
          </p:cNvPr>
          <p:cNvSpPr>
            <a:spLocks noGrp="1"/>
          </p:cNvSpPr>
          <p:nvPr>
            <p:ph type="body" sz="quarter" idx="28" hasCustomPrompt="1"/>
          </p:nvPr>
        </p:nvSpPr>
        <p:spPr>
          <a:xfrm>
            <a:off x="4108450" y="3473320"/>
            <a:ext cx="2413762" cy="822960"/>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18" name="Picture Placeholder 16">
            <a:extLst>
              <a:ext uri="{FF2B5EF4-FFF2-40B4-BE49-F238E27FC236}">
                <a16:creationId xmlns:a16="http://schemas.microsoft.com/office/drawing/2014/main" id="{8B1A44B8-D42F-0214-0053-AA88576AB169}"/>
              </a:ext>
            </a:extLst>
          </p:cNvPr>
          <p:cNvSpPr>
            <a:spLocks noGrp="1"/>
          </p:cNvSpPr>
          <p:nvPr>
            <p:ph type="pic" sz="quarter" idx="31" hasCustomPrompt="1"/>
          </p:nvPr>
        </p:nvSpPr>
        <p:spPr>
          <a:xfrm>
            <a:off x="646430" y="4841683"/>
            <a:ext cx="18288" cy="10424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9" name="Text Placeholder 8">
            <a:extLst>
              <a:ext uri="{FF2B5EF4-FFF2-40B4-BE49-F238E27FC236}">
                <a16:creationId xmlns:a16="http://schemas.microsoft.com/office/drawing/2014/main" id="{F000BBC6-A389-265F-FC16-36C44C285259}"/>
              </a:ext>
            </a:extLst>
          </p:cNvPr>
          <p:cNvSpPr>
            <a:spLocks noGrp="1"/>
          </p:cNvSpPr>
          <p:nvPr>
            <p:ph type="body" sz="quarter" idx="32" hasCustomPrompt="1"/>
          </p:nvPr>
        </p:nvSpPr>
        <p:spPr>
          <a:xfrm>
            <a:off x="806450" y="5067170"/>
            <a:ext cx="2413762" cy="822960"/>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20" name="Picture Placeholder 16">
            <a:extLst>
              <a:ext uri="{FF2B5EF4-FFF2-40B4-BE49-F238E27FC236}">
                <a16:creationId xmlns:a16="http://schemas.microsoft.com/office/drawing/2014/main" id="{3F4A7755-DD0F-8709-3EE1-02B5CA7A9B0A}"/>
              </a:ext>
            </a:extLst>
          </p:cNvPr>
          <p:cNvSpPr>
            <a:spLocks noGrp="1"/>
          </p:cNvSpPr>
          <p:nvPr>
            <p:ph type="pic" sz="quarter" idx="33" hasCustomPrompt="1"/>
          </p:nvPr>
        </p:nvSpPr>
        <p:spPr>
          <a:xfrm>
            <a:off x="3948430" y="4841683"/>
            <a:ext cx="18288" cy="1042416"/>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1" name="Text Placeholder 8">
            <a:extLst>
              <a:ext uri="{FF2B5EF4-FFF2-40B4-BE49-F238E27FC236}">
                <a16:creationId xmlns:a16="http://schemas.microsoft.com/office/drawing/2014/main" id="{3C56B5AB-0059-FE08-50BC-8D7FA28D3DF6}"/>
              </a:ext>
            </a:extLst>
          </p:cNvPr>
          <p:cNvSpPr>
            <a:spLocks noGrp="1"/>
          </p:cNvSpPr>
          <p:nvPr>
            <p:ph type="body" sz="quarter" idx="34" hasCustomPrompt="1"/>
          </p:nvPr>
        </p:nvSpPr>
        <p:spPr>
          <a:xfrm>
            <a:off x="4108450" y="5067170"/>
            <a:ext cx="2413762" cy="822960"/>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33" name="Picture Placeholder 32">
            <a:extLst>
              <a:ext uri="{FF2B5EF4-FFF2-40B4-BE49-F238E27FC236}">
                <a16:creationId xmlns:a16="http://schemas.microsoft.com/office/drawing/2014/main" id="{5CD3094D-2A77-6E8B-0C87-F781A4B31AD9}"/>
              </a:ext>
            </a:extLst>
          </p:cNvPr>
          <p:cNvSpPr>
            <a:spLocks noGrp="1"/>
          </p:cNvSpPr>
          <p:nvPr>
            <p:ph type="pic" sz="quarter" idx="42" hasCustomPrompt="1"/>
          </p:nvPr>
        </p:nvSpPr>
        <p:spPr>
          <a:xfrm>
            <a:off x="7186930" y="1634934"/>
            <a:ext cx="4358640" cy="3200399"/>
          </a:xfrm>
          <a:custGeom>
            <a:avLst/>
            <a:gdLst>
              <a:gd name="connsiteX0" fmla="*/ 0 w 4358640"/>
              <a:gd name="connsiteY0" fmla="*/ 0 h 3200399"/>
              <a:gd name="connsiteX1" fmla="*/ 4358640 w 4358640"/>
              <a:gd name="connsiteY1" fmla="*/ 0 h 3200399"/>
              <a:gd name="connsiteX2" fmla="*/ 4358640 w 4358640"/>
              <a:gd name="connsiteY2" fmla="*/ 850467 h 3200399"/>
              <a:gd name="connsiteX3" fmla="*/ 4358640 w 4358640"/>
              <a:gd name="connsiteY3" fmla="*/ 1507941 h 3200399"/>
              <a:gd name="connsiteX4" fmla="*/ 4358640 w 4358640"/>
              <a:gd name="connsiteY4" fmla="*/ 2808736 h 3200399"/>
              <a:gd name="connsiteX5" fmla="*/ 3966977 w 4358640"/>
              <a:gd name="connsiteY5" fmla="*/ 3200399 h 3200399"/>
              <a:gd name="connsiteX6" fmla="*/ 0 w 4358640"/>
              <a:gd name="connsiteY6" fmla="*/ 3200399 h 32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640" h="3200399">
                <a:moveTo>
                  <a:pt x="0" y="0"/>
                </a:moveTo>
                <a:lnTo>
                  <a:pt x="4358640" y="0"/>
                </a:lnTo>
                <a:lnTo>
                  <a:pt x="4358640" y="850467"/>
                </a:lnTo>
                <a:lnTo>
                  <a:pt x="4358640" y="1507941"/>
                </a:lnTo>
                <a:lnTo>
                  <a:pt x="4358640" y="2808736"/>
                </a:lnTo>
                <a:cubicBezTo>
                  <a:pt x="4358640" y="3025046"/>
                  <a:pt x="4183287" y="3200399"/>
                  <a:pt x="3966977" y="3200399"/>
                </a:cubicBezTo>
                <a:lnTo>
                  <a:pt x="0" y="3200399"/>
                </a:lnTo>
                <a:close/>
              </a:path>
            </a:pathLst>
          </a:custGeom>
          <a:ln w="12700">
            <a:noFill/>
            <a:prstDash val="sysDot"/>
          </a:ln>
        </p:spPr>
        <p:txBody>
          <a:bodyPr vert="horz" wrap="square" lIns="0" tIns="0" rIns="0" bIns="0" rtlCol="0" anchor="ctr">
            <a:noAutofit/>
          </a:bodyPr>
          <a:lstStyle>
            <a:lvl1pPr marL="0" indent="0" algn="ctr">
              <a:buNone/>
              <a:defRPr lang="en-US" sz="1000">
                <a:latin typeface="Aptos Light" panose="020B0004020202020204" pitchFamily="34" charset="0"/>
              </a:defRPr>
            </a:lvl1pPr>
          </a:lstStyle>
          <a:p>
            <a:pPr marL="228600" lvl="0" indent="-228600" algn="ctr">
              <a:lnSpc>
                <a:spcPts val="1600"/>
              </a:lnSpc>
            </a:pPr>
            <a:r>
              <a:rPr lang="en-US" dirty="0"/>
              <a:t>INSERT PHOTO</a:t>
            </a:r>
          </a:p>
        </p:txBody>
      </p:sp>
      <p:sp>
        <p:nvSpPr>
          <p:cNvPr id="5" name="Text Placeholder 7">
            <a:extLst>
              <a:ext uri="{FF2B5EF4-FFF2-40B4-BE49-F238E27FC236}">
                <a16:creationId xmlns:a16="http://schemas.microsoft.com/office/drawing/2014/main" id="{67798975-841E-9D0B-2FA5-D72C1D304CEC}"/>
              </a:ext>
            </a:extLst>
          </p:cNvPr>
          <p:cNvSpPr>
            <a:spLocks noGrp="1"/>
          </p:cNvSpPr>
          <p:nvPr>
            <p:ph type="body" sz="quarter" idx="11" hasCustomPrompt="1"/>
          </p:nvPr>
        </p:nvSpPr>
        <p:spPr>
          <a:xfrm>
            <a:off x="806450" y="1607942"/>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9" name="Text Placeholder 7">
            <a:extLst>
              <a:ext uri="{FF2B5EF4-FFF2-40B4-BE49-F238E27FC236}">
                <a16:creationId xmlns:a16="http://schemas.microsoft.com/office/drawing/2014/main" id="{0584AD24-383E-C007-7668-F44AB2CBBF5A}"/>
              </a:ext>
            </a:extLst>
          </p:cNvPr>
          <p:cNvSpPr>
            <a:spLocks noGrp="1"/>
          </p:cNvSpPr>
          <p:nvPr>
            <p:ph type="body" sz="quarter" idx="43" hasCustomPrompt="1"/>
          </p:nvPr>
        </p:nvSpPr>
        <p:spPr>
          <a:xfrm>
            <a:off x="4108450" y="1607942"/>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7">
            <a:extLst>
              <a:ext uri="{FF2B5EF4-FFF2-40B4-BE49-F238E27FC236}">
                <a16:creationId xmlns:a16="http://schemas.microsoft.com/office/drawing/2014/main" id="{3C6CC11C-6D9A-42CD-D7D7-39A53C376949}"/>
              </a:ext>
            </a:extLst>
          </p:cNvPr>
          <p:cNvSpPr>
            <a:spLocks noGrp="1"/>
          </p:cNvSpPr>
          <p:nvPr>
            <p:ph type="body" sz="quarter" idx="44" hasCustomPrompt="1"/>
          </p:nvPr>
        </p:nvSpPr>
        <p:spPr>
          <a:xfrm>
            <a:off x="806450" y="3222688"/>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2" name="Text Placeholder 7">
            <a:extLst>
              <a:ext uri="{FF2B5EF4-FFF2-40B4-BE49-F238E27FC236}">
                <a16:creationId xmlns:a16="http://schemas.microsoft.com/office/drawing/2014/main" id="{D33900DF-8225-38BB-D6E0-3455143640C6}"/>
              </a:ext>
            </a:extLst>
          </p:cNvPr>
          <p:cNvSpPr>
            <a:spLocks noGrp="1"/>
          </p:cNvSpPr>
          <p:nvPr>
            <p:ph type="body" sz="quarter" idx="45" hasCustomPrompt="1"/>
          </p:nvPr>
        </p:nvSpPr>
        <p:spPr>
          <a:xfrm>
            <a:off x="4108450" y="3222688"/>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6" name="Text Placeholder 7">
            <a:extLst>
              <a:ext uri="{FF2B5EF4-FFF2-40B4-BE49-F238E27FC236}">
                <a16:creationId xmlns:a16="http://schemas.microsoft.com/office/drawing/2014/main" id="{405ED0DD-CAE6-0ECE-BEB8-3015B05B9E1D}"/>
              </a:ext>
            </a:extLst>
          </p:cNvPr>
          <p:cNvSpPr>
            <a:spLocks noGrp="1"/>
          </p:cNvSpPr>
          <p:nvPr>
            <p:ph type="body" sz="quarter" idx="46" hasCustomPrompt="1"/>
          </p:nvPr>
        </p:nvSpPr>
        <p:spPr>
          <a:xfrm>
            <a:off x="806450" y="4818384"/>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7" name="Text Placeholder 7">
            <a:extLst>
              <a:ext uri="{FF2B5EF4-FFF2-40B4-BE49-F238E27FC236}">
                <a16:creationId xmlns:a16="http://schemas.microsoft.com/office/drawing/2014/main" id="{AC8AE3AC-27E0-2451-DC45-72575D74130C}"/>
              </a:ext>
            </a:extLst>
          </p:cNvPr>
          <p:cNvSpPr>
            <a:spLocks noGrp="1"/>
          </p:cNvSpPr>
          <p:nvPr>
            <p:ph type="body" sz="quarter" idx="47" hasCustomPrompt="1"/>
          </p:nvPr>
        </p:nvSpPr>
        <p:spPr>
          <a:xfrm>
            <a:off x="4108450" y="4818384"/>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Tree>
    <p:extLst>
      <p:ext uri="{BB962C8B-B14F-4D97-AF65-F5344CB8AC3E}">
        <p14:creationId xmlns:p14="http://schemas.microsoft.com/office/powerpoint/2010/main" val="1157510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umns, 2-Rows, Subheads, Paragraphs,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5F5A-FFEC-2724-3B03-A6B29DD129BA}"/>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6CE78D18-B584-455A-7BD4-C81C63E3F435}"/>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Picture Placeholder 16">
            <a:extLst>
              <a:ext uri="{FF2B5EF4-FFF2-40B4-BE49-F238E27FC236}">
                <a16:creationId xmlns:a16="http://schemas.microsoft.com/office/drawing/2014/main" id="{1301D606-8A27-D710-D88A-DDFEA334880D}"/>
              </a:ext>
            </a:extLst>
          </p:cNvPr>
          <p:cNvSpPr>
            <a:spLocks noGrp="1"/>
          </p:cNvSpPr>
          <p:nvPr>
            <p:ph type="pic" sz="quarter" idx="19" hasCustomPrompt="1"/>
          </p:nvPr>
        </p:nvSpPr>
        <p:spPr>
          <a:xfrm>
            <a:off x="646430" y="1634933"/>
            <a:ext cx="18288" cy="169164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6" name="Text Placeholder 8">
            <a:extLst>
              <a:ext uri="{FF2B5EF4-FFF2-40B4-BE49-F238E27FC236}">
                <a16:creationId xmlns:a16="http://schemas.microsoft.com/office/drawing/2014/main" id="{E01B2FDF-1E93-EAC2-4413-2314662888B0}"/>
              </a:ext>
            </a:extLst>
          </p:cNvPr>
          <p:cNvSpPr>
            <a:spLocks noGrp="1"/>
          </p:cNvSpPr>
          <p:nvPr>
            <p:ph type="body" sz="quarter" idx="20" hasCustomPrompt="1"/>
          </p:nvPr>
        </p:nvSpPr>
        <p:spPr>
          <a:xfrm>
            <a:off x="806450" y="1860549"/>
            <a:ext cx="2413762" cy="1503933"/>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7" name="Picture Placeholder 16">
            <a:extLst>
              <a:ext uri="{FF2B5EF4-FFF2-40B4-BE49-F238E27FC236}">
                <a16:creationId xmlns:a16="http://schemas.microsoft.com/office/drawing/2014/main" id="{674514CF-653F-E84C-2CAE-D357B868902E}"/>
              </a:ext>
            </a:extLst>
          </p:cNvPr>
          <p:cNvSpPr>
            <a:spLocks noGrp="1"/>
          </p:cNvSpPr>
          <p:nvPr>
            <p:ph type="pic" sz="quarter" idx="21" hasCustomPrompt="1"/>
          </p:nvPr>
        </p:nvSpPr>
        <p:spPr>
          <a:xfrm>
            <a:off x="3948430" y="1634933"/>
            <a:ext cx="18288" cy="169164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8" name="Text Placeholder 8">
            <a:extLst>
              <a:ext uri="{FF2B5EF4-FFF2-40B4-BE49-F238E27FC236}">
                <a16:creationId xmlns:a16="http://schemas.microsoft.com/office/drawing/2014/main" id="{F00DCEDD-8D91-0100-2F01-1B2DFF0FF2BA}"/>
              </a:ext>
            </a:extLst>
          </p:cNvPr>
          <p:cNvSpPr>
            <a:spLocks noGrp="1"/>
          </p:cNvSpPr>
          <p:nvPr>
            <p:ph type="body" sz="quarter" idx="22" hasCustomPrompt="1"/>
          </p:nvPr>
        </p:nvSpPr>
        <p:spPr>
          <a:xfrm>
            <a:off x="4108450" y="1860549"/>
            <a:ext cx="2413762" cy="1503933"/>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11" name="Picture Placeholder 16">
            <a:extLst>
              <a:ext uri="{FF2B5EF4-FFF2-40B4-BE49-F238E27FC236}">
                <a16:creationId xmlns:a16="http://schemas.microsoft.com/office/drawing/2014/main" id="{2A8B1423-34A8-8727-7712-F7478E6A5B18}"/>
              </a:ext>
            </a:extLst>
          </p:cNvPr>
          <p:cNvSpPr>
            <a:spLocks noGrp="1"/>
          </p:cNvSpPr>
          <p:nvPr>
            <p:ph type="pic" sz="quarter" idx="25" hasCustomPrompt="1"/>
          </p:nvPr>
        </p:nvSpPr>
        <p:spPr>
          <a:xfrm>
            <a:off x="646430" y="4058631"/>
            <a:ext cx="18288" cy="169164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3" name="Text Placeholder 8">
            <a:extLst>
              <a:ext uri="{FF2B5EF4-FFF2-40B4-BE49-F238E27FC236}">
                <a16:creationId xmlns:a16="http://schemas.microsoft.com/office/drawing/2014/main" id="{307E31F7-ED40-96BC-38F8-7082723704BA}"/>
              </a:ext>
            </a:extLst>
          </p:cNvPr>
          <p:cNvSpPr>
            <a:spLocks noGrp="1"/>
          </p:cNvSpPr>
          <p:nvPr>
            <p:ph type="body" sz="quarter" idx="26" hasCustomPrompt="1"/>
          </p:nvPr>
        </p:nvSpPr>
        <p:spPr>
          <a:xfrm>
            <a:off x="806450" y="4292057"/>
            <a:ext cx="2413762" cy="1503933"/>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14" name="Picture Placeholder 16">
            <a:extLst>
              <a:ext uri="{FF2B5EF4-FFF2-40B4-BE49-F238E27FC236}">
                <a16:creationId xmlns:a16="http://schemas.microsoft.com/office/drawing/2014/main" id="{BBCC6C36-3EF0-EC43-AB4A-921D8DE10C56}"/>
              </a:ext>
            </a:extLst>
          </p:cNvPr>
          <p:cNvSpPr>
            <a:spLocks noGrp="1"/>
          </p:cNvSpPr>
          <p:nvPr>
            <p:ph type="pic" sz="quarter" idx="27" hasCustomPrompt="1"/>
          </p:nvPr>
        </p:nvSpPr>
        <p:spPr>
          <a:xfrm>
            <a:off x="3948430" y="4058631"/>
            <a:ext cx="18288" cy="169164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5" name="Text Placeholder 8">
            <a:extLst>
              <a:ext uri="{FF2B5EF4-FFF2-40B4-BE49-F238E27FC236}">
                <a16:creationId xmlns:a16="http://schemas.microsoft.com/office/drawing/2014/main" id="{9F41D727-E50F-7E48-7E4E-1541FCC19B20}"/>
              </a:ext>
            </a:extLst>
          </p:cNvPr>
          <p:cNvSpPr>
            <a:spLocks noGrp="1"/>
          </p:cNvSpPr>
          <p:nvPr>
            <p:ph type="body" sz="quarter" idx="28" hasCustomPrompt="1"/>
          </p:nvPr>
        </p:nvSpPr>
        <p:spPr>
          <a:xfrm>
            <a:off x="4108450" y="4292057"/>
            <a:ext cx="2413762" cy="1503933"/>
          </a:xfrm>
        </p:spPr>
        <p:txBody>
          <a:bodyPr>
            <a:noAutofit/>
          </a:bodyPr>
          <a:lstStyle>
            <a:lvl1pPr marL="0" indent="0">
              <a:lnSpc>
                <a:spcPts val="1700"/>
              </a:lnSpc>
              <a:buNone/>
              <a:defRPr sz="1200">
                <a:latin typeface="Aptos Light" panose="020B0004020202020204" pitchFamily="34" charset="0"/>
              </a:defRPr>
            </a:lvl1pPr>
            <a:lvl2pPr marL="457200" indent="0">
              <a:lnSpc>
                <a:spcPts val="1700"/>
              </a:lnSpc>
              <a:buNone/>
              <a:defRPr sz="1200"/>
            </a:lvl2pPr>
            <a:lvl3pPr marL="914400" indent="0">
              <a:lnSpc>
                <a:spcPts val="1700"/>
              </a:lnSpc>
              <a:buNone/>
              <a:defRPr sz="1200"/>
            </a:lvl3pPr>
            <a:lvl4pPr marL="1371600" indent="0">
              <a:lnSpc>
                <a:spcPts val="1700"/>
              </a:lnSpc>
              <a:buNone/>
              <a:defRPr sz="1200"/>
            </a:lvl4pPr>
            <a:lvl5pPr marL="1828800" indent="0">
              <a:lnSpc>
                <a:spcPts val="1700"/>
              </a:lnSpc>
              <a:buNone/>
              <a:defRPr sz="1200"/>
            </a:lvl5pPr>
          </a:lstStyle>
          <a:p>
            <a:pPr lvl="0"/>
            <a:r>
              <a:rPr lang="en-US" dirty="0"/>
              <a:t>Insert body text</a:t>
            </a:r>
          </a:p>
        </p:txBody>
      </p:sp>
      <p:sp>
        <p:nvSpPr>
          <p:cNvPr id="33" name="Picture Placeholder 32">
            <a:extLst>
              <a:ext uri="{FF2B5EF4-FFF2-40B4-BE49-F238E27FC236}">
                <a16:creationId xmlns:a16="http://schemas.microsoft.com/office/drawing/2014/main" id="{5CD3094D-2A77-6E8B-0C87-F781A4B31AD9}"/>
              </a:ext>
            </a:extLst>
          </p:cNvPr>
          <p:cNvSpPr>
            <a:spLocks noGrp="1"/>
          </p:cNvSpPr>
          <p:nvPr>
            <p:ph type="pic" sz="quarter" idx="42" hasCustomPrompt="1"/>
          </p:nvPr>
        </p:nvSpPr>
        <p:spPr>
          <a:xfrm>
            <a:off x="7186930" y="1634934"/>
            <a:ext cx="4358640" cy="3200399"/>
          </a:xfrm>
          <a:custGeom>
            <a:avLst/>
            <a:gdLst>
              <a:gd name="connsiteX0" fmla="*/ 0 w 4358640"/>
              <a:gd name="connsiteY0" fmla="*/ 0 h 3200399"/>
              <a:gd name="connsiteX1" fmla="*/ 4358640 w 4358640"/>
              <a:gd name="connsiteY1" fmla="*/ 0 h 3200399"/>
              <a:gd name="connsiteX2" fmla="*/ 4358640 w 4358640"/>
              <a:gd name="connsiteY2" fmla="*/ 850467 h 3200399"/>
              <a:gd name="connsiteX3" fmla="*/ 4358640 w 4358640"/>
              <a:gd name="connsiteY3" fmla="*/ 1507941 h 3200399"/>
              <a:gd name="connsiteX4" fmla="*/ 4358640 w 4358640"/>
              <a:gd name="connsiteY4" fmla="*/ 2808736 h 3200399"/>
              <a:gd name="connsiteX5" fmla="*/ 3966977 w 4358640"/>
              <a:gd name="connsiteY5" fmla="*/ 3200399 h 3200399"/>
              <a:gd name="connsiteX6" fmla="*/ 0 w 4358640"/>
              <a:gd name="connsiteY6" fmla="*/ 3200399 h 32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640" h="3200399">
                <a:moveTo>
                  <a:pt x="0" y="0"/>
                </a:moveTo>
                <a:lnTo>
                  <a:pt x="4358640" y="0"/>
                </a:lnTo>
                <a:lnTo>
                  <a:pt x="4358640" y="850467"/>
                </a:lnTo>
                <a:lnTo>
                  <a:pt x="4358640" y="1507941"/>
                </a:lnTo>
                <a:lnTo>
                  <a:pt x="4358640" y="2808736"/>
                </a:lnTo>
                <a:cubicBezTo>
                  <a:pt x="4358640" y="3025046"/>
                  <a:pt x="4183287" y="3200399"/>
                  <a:pt x="3966977" y="3200399"/>
                </a:cubicBezTo>
                <a:lnTo>
                  <a:pt x="0" y="3200399"/>
                </a:lnTo>
                <a:close/>
              </a:path>
            </a:pathLst>
          </a:custGeom>
          <a:ln w="12700">
            <a:noFill/>
            <a:prstDash val="sysDot"/>
          </a:ln>
        </p:spPr>
        <p:txBody>
          <a:bodyPr vert="horz" wrap="square" lIns="0" tIns="0" rIns="0" bIns="0" rtlCol="0" anchor="ctr">
            <a:noAutofit/>
          </a:bodyPr>
          <a:lstStyle>
            <a:lvl1pPr marL="0" indent="0" algn="ctr">
              <a:buNone/>
              <a:defRPr lang="en-US" sz="1000">
                <a:latin typeface="Aptos Light" panose="020B0004020202020204" pitchFamily="34" charset="0"/>
              </a:defRPr>
            </a:lvl1pPr>
          </a:lstStyle>
          <a:p>
            <a:pPr marL="228600" lvl="0" indent="-228600" algn="ctr">
              <a:lnSpc>
                <a:spcPts val="1600"/>
              </a:lnSpc>
            </a:pPr>
            <a:r>
              <a:rPr lang="en-US" dirty="0"/>
              <a:t>INSERT PHOTO</a:t>
            </a:r>
          </a:p>
        </p:txBody>
      </p:sp>
      <p:sp>
        <p:nvSpPr>
          <p:cNvPr id="5" name="Text Placeholder 7">
            <a:extLst>
              <a:ext uri="{FF2B5EF4-FFF2-40B4-BE49-F238E27FC236}">
                <a16:creationId xmlns:a16="http://schemas.microsoft.com/office/drawing/2014/main" id="{67798975-841E-9D0B-2FA5-D72C1D304CEC}"/>
              </a:ext>
            </a:extLst>
          </p:cNvPr>
          <p:cNvSpPr>
            <a:spLocks noGrp="1"/>
          </p:cNvSpPr>
          <p:nvPr>
            <p:ph type="body" sz="quarter" idx="11" hasCustomPrompt="1"/>
          </p:nvPr>
        </p:nvSpPr>
        <p:spPr>
          <a:xfrm>
            <a:off x="806450" y="1615882"/>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9" name="Text Placeholder 7">
            <a:extLst>
              <a:ext uri="{FF2B5EF4-FFF2-40B4-BE49-F238E27FC236}">
                <a16:creationId xmlns:a16="http://schemas.microsoft.com/office/drawing/2014/main" id="{0584AD24-383E-C007-7668-F44AB2CBBF5A}"/>
              </a:ext>
            </a:extLst>
          </p:cNvPr>
          <p:cNvSpPr>
            <a:spLocks noGrp="1"/>
          </p:cNvSpPr>
          <p:nvPr>
            <p:ph type="body" sz="quarter" idx="43" hasCustomPrompt="1"/>
          </p:nvPr>
        </p:nvSpPr>
        <p:spPr>
          <a:xfrm>
            <a:off x="4108450" y="1615882"/>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7">
            <a:extLst>
              <a:ext uri="{FF2B5EF4-FFF2-40B4-BE49-F238E27FC236}">
                <a16:creationId xmlns:a16="http://schemas.microsoft.com/office/drawing/2014/main" id="{3C6CC11C-6D9A-42CD-D7D7-39A53C376949}"/>
              </a:ext>
            </a:extLst>
          </p:cNvPr>
          <p:cNvSpPr>
            <a:spLocks noGrp="1"/>
          </p:cNvSpPr>
          <p:nvPr>
            <p:ph type="body" sz="quarter" idx="44" hasCustomPrompt="1"/>
          </p:nvPr>
        </p:nvSpPr>
        <p:spPr>
          <a:xfrm>
            <a:off x="806450" y="4041426"/>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2" name="Text Placeholder 7">
            <a:extLst>
              <a:ext uri="{FF2B5EF4-FFF2-40B4-BE49-F238E27FC236}">
                <a16:creationId xmlns:a16="http://schemas.microsoft.com/office/drawing/2014/main" id="{D33900DF-8225-38BB-D6E0-3455143640C6}"/>
              </a:ext>
            </a:extLst>
          </p:cNvPr>
          <p:cNvSpPr>
            <a:spLocks noGrp="1"/>
          </p:cNvSpPr>
          <p:nvPr>
            <p:ph type="body" sz="quarter" idx="45" hasCustomPrompt="1"/>
          </p:nvPr>
        </p:nvSpPr>
        <p:spPr>
          <a:xfrm>
            <a:off x="4108450" y="4041426"/>
            <a:ext cx="2413762" cy="244668"/>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Tree>
    <p:extLst>
      <p:ext uri="{BB962C8B-B14F-4D97-AF65-F5344CB8AC3E}">
        <p14:creationId xmlns:p14="http://schemas.microsoft.com/office/powerpoint/2010/main" val="4011935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Highlight, Bul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03B644-DCCF-1EB3-605E-8233A30CC93A}"/>
              </a:ext>
            </a:extLst>
          </p:cNvPr>
          <p:cNvSpPr/>
          <p:nvPr userDrawn="1"/>
        </p:nvSpPr>
        <p:spPr>
          <a:xfrm>
            <a:off x="0" y="9524"/>
            <a:ext cx="12198350" cy="36604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C78D97A-918E-88FD-512C-26F90868D96D}"/>
              </a:ext>
            </a:extLst>
          </p:cNvPr>
          <p:cNvSpPr>
            <a:spLocks noGrp="1"/>
          </p:cNvSpPr>
          <p:nvPr>
            <p:ph type="title" hasCustomPrompt="1"/>
          </p:nvPr>
        </p:nvSpPr>
        <p:spPr/>
        <p:txBody>
          <a:bodyPr/>
          <a:lstStyle>
            <a:lvl1pPr>
              <a:defRPr>
                <a:solidFill>
                  <a:schemeClr val="bg1"/>
                </a:solidFill>
              </a:defRPr>
            </a:lvl1pPr>
          </a:lstStyle>
          <a:p>
            <a:r>
              <a:rPr lang="en-US" dirty="0"/>
              <a:t>Insert Slide Title</a:t>
            </a:r>
            <a:endParaRPr lang="en-GB" dirty="0"/>
          </a:p>
        </p:txBody>
      </p:sp>
      <p:sp>
        <p:nvSpPr>
          <p:cNvPr id="3" name="Slide Number Placeholder 2">
            <a:extLst>
              <a:ext uri="{FF2B5EF4-FFF2-40B4-BE49-F238E27FC236}">
                <a16:creationId xmlns:a16="http://schemas.microsoft.com/office/drawing/2014/main" id="{CE3EDE88-E73C-AA7F-8BB1-DB10E38C7CF1}"/>
              </a:ext>
            </a:extLst>
          </p:cNvPr>
          <p:cNvSpPr>
            <a:spLocks noGrp="1"/>
          </p:cNvSpPr>
          <p:nvPr>
            <p:ph type="sldNum" sz="quarter" idx="10"/>
          </p:nvPr>
        </p:nvSpPr>
        <p:spPr/>
        <p:txBody>
          <a:bodyPr/>
          <a:lstStyle/>
          <a:p>
            <a:fld id="{F19811FD-96DF-42B1-BDBB-EF3C0573B843}" type="slidenum">
              <a:rPr lang="en-US" smtClean="0"/>
              <a:pPr/>
              <a:t>‹#›</a:t>
            </a:fld>
            <a:endParaRPr lang="en-US" dirty="0"/>
          </a:p>
        </p:txBody>
      </p:sp>
      <p:pic>
        <p:nvPicPr>
          <p:cNvPr id="5" name="Picture 4" descr="A black background with a black rectangle  Description automatically generated">
            <a:extLst>
              <a:ext uri="{FF2B5EF4-FFF2-40B4-BE49-F238E27FC236}">
                <a16:creationId xmlns:a16="http://schemas.microsoft.com/office/drawing/2014/main" id="{4F76DAA8-86B9-301D-46F9-4639934F0E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8784"/>
          <a:stretch/>
        </p:blipFill>
        <p:spPr>
          <a:xfrm>
            <a:off x="10488419" y="323076"/>
            <a:ext cx="1709931" cy="3346938"/>
          </a:xfrm>
          <a:prstGeom prst="rect">
            <a:avLst/>
          </a:prstGeom>
        </p:spPr>
      </p:pic>
      <p:pic>
        <p:nvPicPr>
          <p:cNvPr id="6" name="Picture 5" descr="A black screen with purple lines  Description automatically generated">
            <a:extLst>
              <a:ext uri="{FF2B5EF4-FFF2-40B4-BE49-F238E27FC236}">
                <a16:creationId xmlns:a16="http://schemas.microsoft.com/office/drawing/2014/main" id="{AF4C559F-D4D8-228A-B7B0-052532B44B82}"/>
              </a:ext>
            </a:extLst>
          </p:cNvPr>
          <p:cNvPicPr>
            <a:picLocks/>
          </p:cNvPicPr>
          <p:nvPr userDrawn="1"/>
        </p:nvPicPr>
        <p:blipFill rotWithShape="1">
          <a:blip r:embed="rId3">
            <a:extLst>
              <a:ext uri="{28A0092B-C50C-407E-A947-70E740481C1C}">
                <a14:useLocalDpi xmlns:a14="http://schemas.microsoft.com/office/drawing/2010/main" val="0"/>
              </a:ext>
            </a:extLst>
          </a:blip>
          <a:srcRect t="51223"/>
          <a:stretch/>
        </p:blipFill>
        <p:spPr>
          <a:xfrm>
            <a:off x="10492396" y="3670013"/>
            <a:ext cx="1709931" cy="3187558"/>
          </a:xfrm>
          <a:prstGeom prst="rect">
            <a:avLst/>
          </a:prstGeom>
        </p:spPr>
      </p:pic>
      <p:sp>
        <p:nvSpPr>
          <p:cNvPr id="7" name="Picture Placeholder 18">
            <a:extLst>
              <a:ext uri="{FF2B5EF4-FFF2-40B4-BE49-F238E27FC236}">
                <a16:creationId xmlns:a16="http://schemas.microsoft.com/office/drawing/2014/main" id="{F30BD1AD-2A97-3FDD-1EED-B7781FEAF127}"/>
              </a:ext>
            </a:extLst>
          </p:cNvPr>
          <p:cNvSpPr>
            <a:spLocks noGrp="1"/>
          </p:cNvSpPr>
          <p:nvPr>
            <p:ph type="pic" sz="quarter" idx="13" hasCustomPrompt="1"/>
          </p:nvPr>
        </p:nvSpPr>
        <p:spPr>
          <a:xfrm>
            <a:off x="-10327" y="1637477"/>
            <a:ext cx="2272879" cy="1679763"/>
          </a:xfrm>
          <a:custGeom>
            <a:avLst/>
            <a:gdLst>
              <a:gd name="connsiteX0" fmla="*/ 0 w 5754961"/>
              <a:gd name="connsiteY0" fmla="*/ 0 h 4253184"/>
              <a:gd name="connsiteX1" fmla="*/ 3628369 w 5754961"/>
              <a:gd name="connsiteY1" fmla="*/ 0 h 4253184"/>
              <a:gd name="connsiteX2" fmla="*/ 5754961 w 5754961"/>
              <a:gd name="connsiteY2" fmla="*/ 2126592 h 4253184"/>
              <a:gd name="connsiteX3" fmla="*/ 5754960 w 5754961"/>
              <a:gd name="connsiteY3" fmla="*/ 2126592 h 4253184"/>
              <a:gd name="connsiteX4" fmla="*/ 3628368 w 5754961"/>
              <a:gd name="connsiteY4" fmla="*/ 4253184 h 4253184"/>
              <a:gd name="connsiteX5" fmla="*/ 0 w 5754961"/>
              <a:gd name="connsiteY5" fmla="*/ 4253184 h 425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961" h="4253184">
                <a:moveTo>
                  <a:pt x="0" y="0"/>
                </a:moveTo>
                <a:lnTo>
                  <a:pt x="3628369" y="0"/>
                </a:lnTo>
                <a:cubicBezTo>
                  <a:pt x="4802853" y="0"/>
                  <a:pt x="5754961" y="952108"/>
                  <a:pt x="5754961" y="2126592"/>
                </a:cubicBezTo>
                <a:lnTo>
                  <a:pt x="5754960" y="2126592"/>
                </a:lnTo>
                <a:cubicBezTo>
                  <a:pt x="5754960" y="3301076"/>
                  <a:pt x="4802852" y="4253184"/>
                  <a:pt x="3628368" y="4253184"/>
                </a:cubicBezTo>
                <a:lnTo>
                  <a:pt x="0" y="4253184"/>
                </a:lnTo>
                <a:close/>
              </a:path>
            </a:pathLst>
          </a:custGeom>
          <a:ln w="12700">
            <a:noFill/>
            <a:prstDash val="sysDot"/>
          </a:ln>
        </p:spPr>
        <p:txBody>
          <a:bodyPr vert="horz" wrap="square" lIns="0" tIns="0" rIns="0" bIns="0" rtlCol="0" anchor="ctr">
            <a:noAutofit/>
          </a:bodyPr>
          <a:lstStyle>
            <a:lvl1pPr marL="0" indent="0" algn="ctr">
              <a:buNone/>
              <a:defRPr lang="en-US" sz="1000" dirty="0">
                <a:solidFill>
                  <a:schemeClr val="bg1"/>
                </a:solidFill>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8" name="Picture Placeholder 18">
            <a:extLst>
              <a:ext uri="{FF2B5EF4-FFF2-40B4-BE49-F238E27FC236}">
                <a16:creationId xmlns:a16="http://schemas.microsoft.com/office/drawing/2014/main" id="{6C4791B4-BC79-B273-5FE4-8C143677218A}"/>
              </a:ext>
            </a:extLst>
          </p:cNvPr>
          <p:cNvSpPr>
            <a:spLocks noGrp="1"/>
          </p:cNvSpPr>
          <p:nvPr>
            <p:ph type="pic" sz="quarter" idx="14" hasCustomPrompt="1"/>
          </p:nvPr>
        </p:nvSpPr>
        <p:spPr>
          <a:xfrm>
            <a:off x="-10327" y="4025077"/>
            <a:ext cx="2272879" cy="1679763"/>
          </a:xfrm>
          <a:custGeom>
            <a:avLst/>
            <a:gdLst>
              <a:gd name="connsiteX0" fmla="*/ 0 w 5754961"/>
              <a:gd name="connsiteY0" fmla="*/ 0 h 4253184"/>
              <a:gd name="connsiteX1" fmla="*/ 3628369 w 5754961"/>
              <a:gd name="connsiteY1" fmla="*/ 0 h 4253184"/>
              <a:gd name="connsiteX2" fmla="*/ 5754961 w 5754961"/>
              <a:gd name="connsiteY2" fmla="*/ 2126592 h 4253184"/>
              <a:gd name="connsiteX3" fmla="*/ 5754960 w 5754961"/>
              <a:gd name="connsiteY3" fmla="*/ 2126592 h 4253184"/>
              <a:gd name="connsiteX4" fmla="*/ 3628368 w 5754961"/>
              <a:gd name="connsiteY4" fmla="*/ 4253184 h 4253184"/>
              <a:gd name="connsiteX5" fmla="*/ 0 w 5754961"/>
              <a:gd name="connsiteY5" fmla="*/ 4253184 h 425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961" h="4253184">
                <a:moveTo>
                  <a:pt x="0" y="0"/>
                </a:moveTo>
                <a:lnTo>
                  <a:pt x="3628369" y="0"/>
                </a:lnTo>
                <a:cubicBezTo>
                  <a:pt x="4802853" y="0"/>
                  <a:pt x="5754961" y="952108"/>
                  <a:pt x="5754961" y="2126592"/>
                </a:cubicBezTo>
                <a:lnTo>
                  <a:pt x="5754960" y="2126592"/>
                </a:lnTo>
                <a:cubicBezTo>
                  <a:pt x="5754960" y="3301076"/>
                  <a:pt x="4802852" y="4253184"/>
                  <a:pt x="3628368" y="4253184"/>
                </a:cubicBezTo>
                <a:lnTo>
                  <a:pt x="0" y="4253184"/>
                </a:lnTo>
                <a:close/>
              </a:path>
            </a:pathLst>
          </a:custGeom>
          <a:ln w="12700">
            <a:noFill/>
            <a:prstDash val="sysDot"/>
          </a:ln>
        </p:spPr>
        <p:txBody>
          <a:bodyPr vert="horz" wrap="square" lIns="0" tIns="0" rIns="0" bIns="0" rtlCol="0" anchor="ctr">
            <a:noAutofit/>
          </a:bodyPr>
          <a:lstStyle>
            <a:lvl1pPr marL="0" indent="0" algn="ctr">
              <a:buNone/>
              <a:defRPr lang="en-US" sz="1000" dirty="0">
                <a:solidFill>
                  <a:schemeClr val="tx1"/>
                </a:solidFill>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9" name="Text Placeholder 7">
            <a:extLst>
              <a:ext uri="{FF2B5EF4-FFF2-40B4-BE49-F238E27FC236}">
                <a16:creationId xmlns:a16="http://schemas.microsoft.com/office/drawing/2014/main" id="{6E7B9329-BD6C-45FB-B541-68EA72914327}"/>
              </a:ext>
            </a:extLst>
          </p:cNvPr>
          <p:cNvSpPr>
            <a:spLocks noGrp="1"/>
          </p:cNvSpPr>
          <p:nvPr>
            <p:ph type="body" sz="quarter" idx="15" hasCustomPrompt="1"/>
          </p:nvPr>
        </p:nvSpPr>
        <p:spPr>
          <a:xfrm>
            <a:off x="2742461" y="1662877"/>
            <a:ext cx="8686800" cy="216245"/>
          </a:xfrm>
        </p:spPr>
        <p:txBody>
          <a:bodyPr>
            <a:noAutofit/>
          </a:bodyPr>
          <a:lstStyle>
            <a:lvl1pPr marL="0" indent="0">
              <a:lnSpc>
                <a:spcPts val="1400"/>
              </a:lnSpc>
              <a:buNone/>
              <a:defRPr sz="1300" b="1">
                <a:solidFill>
                  <a:schemeClr val="bg1"/>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0" name="Text Placeholder 9">
            <a:extLst>
              <a:ext uri="{FF2B5EF4-FFF2-40B4-BE49-F238E27FC236}">
                <a16:creationId xmlns:a16="http://schemas.microsoft.com/office/drawing/2014/main" id="{E8123E77-EB5E-7341-5002-8843B7F8A1E2}"/>
              </a:ext>
            </a:extLst>
          </p:cNvPr>
          <p:cNvSpPr>
            <a:spLocks noGrp="1"/>
          </p:cNvSpPr>
          <p:nvPr>
            <p:ph type="body" sz="quarter" idx="16" hasCustomPrompt="1"/>
          </p:nvPr>
        </p:nvSpPr>
        <p:spPr>
          <a:xfrm>
            <a:off x="2738044" y="1906301"/>
            <a:ext cx="8686800" cy="1410939"/>
          </a:xfrm>
        </p:spPr>
        <p:txBody>
          <a:bodyPr>
            <a:noAutofit/>
          </a:bodyPr>
          <a:lstStyle>
            <a:lvl1pPr marL="230188" indent="-230188">
              <a:spcAft>
                <a:spcPts val="900"/>
              </a:spcAft>
              <a:buFont typeface="Aptos" panose="020B0004020202020204" pitchFamily="34" charset="0"/>
              <a:buChar char="–"/>
              <a:defRPr>
                <a:solidFill>
                  <a:schemeClr val="bg1"/>
                </a:solidFill>
                <a:latin typeface="Aptos Light" panose="020B0004020202020204" pitchFamily="34" charset="0"/>
              </a:defRPr>
            </a:lvl1pPr>
            <a:lvl2pPr marL="512763" indent="-228600">
              <a:spcAft>
                <a:spcPts val="900"/>
              </a:spcAft>
              <a:defRPr>
                <a:solidFill>
                  <a:schemeClr val="bg1"/>
                </a:solidFill>
                <a:latin typeface="Aptos Light" panose="020B0004020202020204" pitchFamily="34" charset="0"/>
              </a:defRPr>
            </a:lvl2pPr>
            <a:lvl3pPr marL="800100" indent="-228600">
              <a:spcAft>
                <a:spcPts val="900"/>
              </a:spcAft>
              <a:defRPr>
                <a:solidFill>
                  <a:schemeClr val="bg1"/>
                </a:solidFill>
                <a:latin typeface="Aptos Light" panose="020B0004020202020204" pitchFamily="34" charset="0"/>
              </a:defRPr>
            </a:lvl3pPr>
            <a:lvl4pPr marL="1087438" indent="-228600">
              <a:spcAft>
                <a:spcPts val="900"/>
              </a:spcAft>
              <a:defRPr>
                <a:solidFill>
                  <a:schemeClr val="bg1"/>
                </a:solidFill>
                <a:latin typeface="Aptos Light" panose="020B0004020202020204" pitchFamily="34" charset="0"/>
              </a:defRPr>
            </a:lvl4pPr>
            <a:lvl5pPr marL="1373188" indent="-228600">
              <a:spcAft>
                <a:spcPts val="900"/>
              </a:spcAft>
              <a:defRPr>
                <a:solidFill>
                  <a:schemeClr val="bg1"/>
                </a:solidFill>
                <a:latin typeface="Aptos Light" panose="020B0004020202020204" pitchFamily="34" charset="0"/>
              </a:defRPr>
            </a:lvl5pPr>
          </a:lstStyle>
          <a:p>
            <a:pPr lvl="0"/>
            <a:r>
              <a:rPr lang="en-US" dirty="0"/>
              <a:t>Insert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a:extLst>
              <a:ext uri="{FF2B5EF4-FFF2-40B4-BE49-F238E27FC236}">
                <a16:creationId xmlns:a16="http://schemas.microsoft.com/office/drawing/2014/main" id="{EFEA4F67-EDB6-93B6-5684-984E353A8B6A}"/>
              </a:ext>
            </a:extLst>
          </p:cNvPr>
          <p:cNvSpPr>
            <a:spLocks noGrp="1"/>
          </p:cNvSpPr>
          <p:nvPr>
            <p:ph type="body" sz="quarter" idx="17" hasCustomPrompt="1"/>
          </p:nvPr>
        </p:nvSpPr>
        <p:spPr>
          <a:xfrm>
            <a:off x="2742461" y="4037226"/>
            <a:ext cx="86868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2" name="Text Placeholder 9">
            <a:extLst>
              <a:ext uri="{FF2B5EF4-FFF2-40B4-BE49-F238E27FC236}">
                <a16:creationId xmlns:a16="http://schemas.microsoft.com/office/drawing/2014/main" id="{4BA8799A-2845-CCED-B099-75AAF7A846B2}"/>
              </a:ext>
            </a:extLst>
          </p:cNvPr>
          <p:cNvSpPr>
            <a:spLocks noGrp="1"/>
          </p:cNvSpPr>
          <p:nvPr>
            <p:ph type="body" sz="quarter" idx="18" hasCustomPrompt="1"/>
          </p:nvPr>
        </p:nvSpPr>
        <p:spPr>
          <a:xfrm>
            <a:off x="2738044" y="4280650"/>
            <a:ext cx="8686800" cy="1410939"/>
          </a:xfrm>
        </p:spPr>
        <p:txBody>
          <a:bodyPr>
            <a:noAutofit/>
          </a:bodyPr>
          <a:lstStyle>
            <a:lvl1pPr marL="230188" indent="-230188">
              <a:spcAft>
                <a:spcPts val="900"/>
              </a:spcAft>
              <a:buFont typeface="Aptos" panose="020B0004020202020204" pitchFamily="34" charset="0"/>
              <a:buChar char="–"/>
              <a:defRPr>
                <a:solidFill>
                  <a:schemeClr val="tx1"/>
                </a:solidFill>
                <a:latin typeface="Aptos Light" panose="020B0004020202020204" pitchFamily="34" charset="0"/>
              </a:defRPr>
            </a:lvl1pPr>
            <a:lvl2pPr marL="512763" indent="-228600">
              <a:spcAft>
                <a:spcPts val="900"/>
              </a:spcAft>
              <a:defRPr>
                <a:solidFill>
                  <a:schemeClr val="tx1"/>
                </a:solidFill>
                <a:latin typeface="Aptos Light" panose="020B0004020202020204" pitchFamily="34" charset="0"/>
              </a:defRPr>
            </a:lvl2pPr>
            <a:lvl3pPr marL="800100" indent="-228600">
              <a:spcAft>
                <a:spcPts val="900"/>
              </a:spcAft>
              <a:defRPr>
                <a:solidFill>
                  <a:schemeClr val="tx1"/>
                </a:solidFill>
                <a:latin typeface="Aptos Light" panose="020B0004020202020204" pitchFamily="34" charset="0"/>
              </a:defRPr>
            </a:lvl3pPr>
            <a:lvl4pPr marL="1087438" indent="-228600">
              <a:spcAft>
                <a:spcPts val="900"/>
              </a:spcAft>
              <a:defRPr>
                <a:solidFill>
                  <a:schemeClr val="tx1"/>
                </a:solidFill>
                <a:latin typeface="Aptos Light" panose="020B0004020202020204" pitchFamily="34" charset="0"/>
              </a:defRPr>
            </a:lvl4pPr>
            <a:lvl5pPr marL="1373188" indent="-228600">
              <a:spcAft>
                <a:spcPts val="900"/>
              </a:spcAft>
              <a:defRPr>
                <a:solidFill>
                  <a:schemeClr val="tx1"/>
                </a:solidFill>
                <a:latin typeface="Aptos Light" panose="020B0004020202020204" pitchFamily="34" charset="0"/>
              </a:defRPr>
            </a:lvl5pPr>
          </a:lstStyle>
          <a:p>
            <a:pPr lvl="0"/>
            <a:r>
              <a:rPr lang="en-US" dirty="0"/>
              <a:t>Insert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046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ector/Industry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2FD10F-6CF0-1047-F9D7-CE6377CA1D5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0" y="722364"/>
            <a:ext cx="8083312" cy="6135636"/>
          </a:xfrm>
          <a:prstGeom prst="rect">
            <a:avLst/>
          </a:prstGeom>
        </p:spPr>
      </p:pic>
      <p:sp>
        <p:nvSpPr>
          <p:cNvPr id="2" name="Title 1">
            <a:extLst>
              <a:ext uri="{FF2B5EF4-FFF2-40B4-BE49-F238E27FC236}">
                <a16:creationId xmlns:a16="http://schemas.microsoft.com/office/drawing/2014/main" id="{A552A54E-D7DC-53EB-85D9-93DCAD4B23AF}"/>
              </a:ext>
            </a:extLst>
          </p:cNvPr>
          <p:cNvSpPr>
            <a:spLocks noGrp="1"/>
          </p:cNvSpPr>
          <p:nvPr>
            <p:ph type="ctrTitle" hasCustomPrompt="1"/>
          </p:nvPr>
        </p:nvSpPr>
        <p:spPr>
          <a:xfrm>
            <a:off x="1058335" y="1528235"/>
            <a:ext cx="5943600" cy="1138765"/>
          </a:xfrm>
        </p:spPr>
        <p:txBody>
          <a:bodyPr lIns="0" tIns="0" rIns="0" bIns="0" anchor="t">
            <a:noAutofit/>
          </a:bodyPr>
          <a:lstStyle>
            <a:lvl1pPr algn="l">
              <a:lnSpc>
                <a:spcPts val="4800"/>
              </a:lnSpc>
              <a:defRPr sz="3600">
                <a:solidFill>
                  <a:schemeClr val="accent1"/>
                </a:solidFill>
              </a:defRPr>
            </a:lvl1pPr>
          </a:lstStyle>
          <a:p>
            <a:r>
              <a:rPr lang="en-US" dirty="0"/>
              <a:t>Insert Presentation</a:t>
            </a:r>
            <a:br>
              <a:rPr lang="en-US" dirty="0"/>
            </a:br>
            <a:r>
              <a:rPr lang="en-US" dirty="0"/>
              <a:t>Title</a:t>
            </a:r>
          </a:p>
        </p:txBody>
      </p:sp>
      <p:sp>
        <p:nvSpPr>
          <p:cNvPr id="3" name="Subtitle 2">
            <a:extLst>
              <a:ext uri="{FF2B5EF4-FFF2-40B4-BE49-F238E27FC236}">
                <a16:creationId xmlns:a16="http://schemas.microsoft.com/office/drawing/2014/main" id="{9866BF17-6DCC-BF83-BFFF-F6955E79191F}"/>
              </a:ext>
            </a:extLst>
          </p:cNvPr>
          <p:cNvSpPr>
            <a:spLocks noGrp="1"/>
          </p:cNvSpPr>
          <p:nvPr>
            <p:ph type="subTitle" idx="1" hasCustomPrompt="1"/>
          </p:nvPr>
        </p:nvSpPr>
        <p:spPr>
          <a:xfrm>
            <a:off x="1058335" y="2880471"/>
            <a:ext cx="5943600" cy="1655762"/>
          </a:xfrm>
        </p:spPr>
        <p:txBody>
          <a:bodyPr lIns="0" tIns="0" rIns="0" bIns="0">
            <a:noAutofit/>
          </a:bodyPr>
          <a:lstStyle>
            <a:lvl1pPr marL="0" indent="0" algn="l">
              <a:lnSpc>
                <a:spcPts val="1400"/>
              </a:lnSpc>
              <a:spcBef>
                <a:spcPts val="0"/>
              </a:spcBef>
              <a:buNone/>
              <a:defRPr sz="13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Optional Subhead</a:t>
            </a:r>
          </a:p>
        </p:txBody>
      </p:sp>
      <p:pic>
        <p:nvPicPr>
          <p:cNvPr id="13" name="Picture 12">
            <a:extLst>
              <a:ext uri="{FF2B5EF4-FFF2-40B4-BE49-F238E27FC236}">
                <a16:creationId xmlns:a16="http://schemas.microsoft.com/office/drawing/2014/main" id="{DDEE4AC7-42C6-9D45-5DF0-E2881219175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684932" y="173749"/>
            <a:ext cx="1331979" cy="707137"/>
          </a:xfrm>
          <a:prstGeom prst="rect">
            <a:avLst/>
          </a:prstGeom>
        </p:spPr>
      </p:pic>
      <p:sp>
        <p:nvSpPr>
          <p:cNvPr id="15" name="Text Placeholder 14">
            <a:extLst>
              <a:ext uri="{FF2B5EF4-FFF2-40B4-BE49-F238E27FC236}">
                <a16:creationId xmlns:a16="http://schemas.microsoft.com/office/drawing/2014/main" id="{C944148E-3A4F-E07B-75F2-CB54910572F9}"/>
              </a:ext>
            </a:extLst>
          </p:cNvPr>
          <p:cNvSpPr>
            <a:spLocks noGrp="1"/>
          </p:cNvSpPr>
          <p:nvPr>
            <p:ph type="body" sz="quarter" idx="10" hasCustomPrompt="1"/>
          </p:nvPr>
        </p:nvSpPr>
        <p:spPr>
          <a:xfrm>
            <a:off x="1058335" y="1049122"/>
            <a:ext cx="3816350" cy="146050"/>
          </a:xfrm>
        </p:spPr>
        <p:txBody>
          <a:bodyPr>
            <a:noAutofit/>
          </a:bodyPr>
          <a:lstStyle>
            <a:lvl1pPr marL="0" indent="0">
              <a:lnSpc>
                <a:spcPts val="1100"/>
              </a:lnSpc>
              <a:spcBef>
                <a:spcPts val="0"/>
              </a:spcBef>
              <a:buNone/>
              <a:defRPr sz="1000" b="1" cap="all" baseline="0">
                <a:solidFill>
                  <a:schemeClr val="accent1"/>
                </a:solidFill>
              </a:defRPr>
            </a:lvl1pPr>
          </a:lstStyle>
          <a:p>
            <a:pPr lvl="0"/>
            <a:r>
              <a:rPr lang="en-US" dirty="0"/>
              <a:t>Insert Subhead</a:t>
            </a:r>
          </a:p>
        </p:txBody>
      </p:sp>
      <p:sp>
        <p:nvSpPr>
          <p:cNvPr id="16" name="Text Placeholder 14">
            <a:extLst>
              <a:ext uri="{FF2B5EF4-FFF2-40B4-BE49-F238E27FC236}">
                <a16:creationId xmlns:a16="http://schemas.microsoft.com/office/drawing/2014/main" id="{15D9BBD6-7F41-79F7-C320-F3F639ABD648}"/>
              </a:ext>
            </a:extLst>
          </p:cNvPr>
          <p:cNvSpPr>
            <a:spLocks noGrp="1"/>
          </p:cNvSpPr>
          <p:nvPr>
            <p:ph type="body" sz="quarter" idx="11" hasCustomPrompt="1"/>
          </p:nvPr>
        </p:nvSpPr>
        <p:spPr>
          <a:xfrm>
            <a:off x="1058335" y="4521199"/>
            <a:ext cx="3816350" cy="146050"/>
          </a:xfrm>
        </p:spPr>
        <p:txBody>
          <a:bodyPr>
            <a:noAutofit/>
          </a:bodyPr>
          <a:lstStyle>
            <a:lvl1pPr marL="0" indent="0">
              <a:lnSpc>
                <a:spcPts val="1100"/>
              </a:lnSpc>
              <a:spcBef>
                <a:spcPts val="0"/>
              </a:spcBef>
              <a:buNone/>
              <a:defRPr sz="1000" b="0" cap="all" baseline="0">
                <a:solidFill>
                  <a:schemeClr val="accent1"/>
                </a:solidFill>
              </a:defRPr>
            </a:lvl1pPr>
          </a:lstStyle>
          <a:p>
            <a:pPr lvl="0"/>
            <a:r>
              <a:rPr lang="en-US" dirty="0"/>
              <a:t>INSERT MONTH DAY, YEAR</a:t>
            </a:r>
          </a:p>
        </p:txBody>
      </p:sp>
      <p:sp>
        <p:nvSpPr>
          <p:cNvPr id="4" name="TextBox 3">
            <a:extLst>
              <a:ext uri="{FF2B5EF4-FFF2-40B4-BE49-F238E27FC236}">
                <a16:creationId xmlns:a16="http://schemas.microsoft.com/office/drawing/2014/main" id="{3B01C875-3009-34CE-11B0-BDC8D4DF5140}"/>
              </a:ext>
            </a:extLst>
          </p:cNvPr>
          <p:cNvSpPr txBox="1"/>
          <p:nvPr userDrawn="1"/>
        </p:nvSpPr>
        <p:spPr>
          <a:xfrm>
            <a:off x="0" y="-1065566"/>
            <a:ext cx="5740400" cy="923330"/>
          </a:xfrm>
          <a:prstGeom prst="rect">
            <a:avLst/>
          </a:prstGeom>
          <a:noFill/>
        </p:spPr>
        <p:txBody>
          <a:bodyPr wrap="square" rtlCol="0">
            <a:noAutofit/>
          </a:bodyPr>
          <a:lstStyle/>
          <a:p>
            <a:pPr>
              <a:spcAft>
                <a:spcPts val="600"/>
              </a:spcAft>
            </a:pPr>
            <a:r>
              <a:rPr lang="en-US" sz="1100" dirty="0"/>
              <a:t>Use this layout to add a background image to the cover slide. </a:t>
            </a:r>
          </a:p>
          <a:p>
            <a:pPr marL="342900" indent="-342900">
              <a:spcAft>
                <a:spcPts val="600"/>
              </a:spcAft>
              <a:buAutoNum type="arabicPeriod"/>
            </a:pPr>
            <a:r>
              <a:rPr lang="en-US" sz="1100" dirty="0"/>
              <a:t>Select the slide then Right-click and choose Format Background</a:t>
            </a:r>
          </a:p>
          <a:p>
            <a:pPr marL="342900" indent="-342900">
              <a:spcAft>
                <a:spcPts val="600"/>
              </a:spcAft>
              <a:buAutoNum type="arabicPeriod"/>
            </a:pPr>
            <a:r>
              <a:rPr lang="en-US" sz="1100" dirty="0"/>
              <a:t>Select Picture or texture fill &gt; Insert Picture Source and select the desired image from your computer.</a:t>
            </a:r>
          </a:p>
        </p:txBody>
      </p:sp>
      <p:pic>
        <p:nvPicPr>
          <p:cNvPr id="5" name="Picture 4">
            <a:extLst>
              <a:ext uri="{FF2B5EF4-FFF2-40B4-BE49-F238E27FC236}">
                <a16:creationId xmlns:a16="http://schemas.microsoft.com/office/drawing/2014/main" id="{7F1E2D02-B842-1820-367F-EE10040A3FB6}"/>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2782283" y="-1065566"/>
            <a:ext cx="2253115" cy="2478965"/>
          </a:xfrm>
          <a:prstGeom prst="rect">
            <a:avLst/>
          </a:prstGeom>
          <a:ln>
            <a:solidFill>
              <a:schemeClr val="tx1"/>
            </a:solidFill>
          </a:ln>
        </p:spPr>
      </p:pic>
    </p:spTree>
    <p:extLst>
      <p:ext uri="{BB962C8B-B14F-4D97-AF65-F5344CB8AC3E}">
        <p14:creationId xmlns:p14="http://schemas.microsoft.com/office/powerpoint/2010/main" val="3637135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Highlight, Para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03B644-DCCF-1EB3-605E-8233A30CC93A}"/>
              </a:ext>
            </a:extLst>
          </p:cNvPr>
          <p:cNvSpPr/>
          <p:nvPr userDrawn="1"/>
        </p:nvSpPr>
        <p:spPr>
          <a:xfrm>
            <a:off x="0" y="3670012"/>
            <a:ext cx="12208677" cy="31875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9">
            <a:extLst>
              <a:ext uri="{FF2B5EF4-FFF2-40B4-BE49-F238E27FC236}">
                <a16:creationId xmlns:a16="http://schemas.microsoft.com/office/drawing/2014/main" id="{4BA8799A-2845-CCED-B099-75AAF7A846B2}"/>
              </a:ext>
            </a:extLst>
          </p:cNvPr>
          <p:cNvSpPr>
            <a:spLocks noGrp="1"/>
          </p:cNvSpPr>
          <p:nvPr>
            <p:ph type="body" sz="quarter" idx="18" hasCustomPrompt="1"/>
          </p:nvPr>
        </p:nvSpPr>
        <p:spPr>
          <a:xfrm>
            <a:off x="2738044" y="4280651"/>
            <a:ext cx="8686800" cy="886968"/>
          </a:xfrm>
        </p:spPr>
        <p:txBody>
          <a:bodyPr>
            <a:noAutofit/>
          </a:bodyPr>
          <a:lstStyle>
            <a:lvl1pPr marL="0" indent="0">
              <a:spcAft>
                <a:spcPts val="900"/>
              </a:spcAft>
              <a:buFont typeface="Aptos" panose="020B0004020202020204" pitchFamily="34" charset="0"/>
              <a:buNone/>
              <a:defRPr>
                <a:solidFill>
                  <a:schemeClr val="bg1"/>
                </a:solidFill>
                <a:latin typeface="Aptos Light" panose="020B0004020202020204" pitchFamily="34" charset="0"/>
              </a:defRPr>
            </a:lvl1pPr>
            <a:lvl2pPr marL="284163" indent="-228600">
              <a:spcAft>
                <a:spcPts val="900"/>
              </a:spcAft>
              <a:defRPr>
                <a:solidFill>
                  <a:schemeClr val="bg1"/>
                </a:solidFill>
                <a:latin typeface="Aptos Light" panose="020B0004020202020204" pitchFamily="34" charset="0"/>
              </a:defRPr>
            </a:lvl2pPr>
            <a:lvl3pPr marL="574675" indent="-228600">
              <a:spcAft>
                <a:spcPts val="900"/>
              </a:spcAft>
              <a:defRPr>
                <a:solidFill>
                  <a:schemeClr val="bg1"/>
                </a:solidFill>
                <a:latin typeface="Aptos Light" panose="020B0004020202020204" pitchFamily="34" charset="0"/>
              </a:defRPr>
            </a:lvl3pPr>
            <a:lvl4pPr marL="858838" indent="-228600">
              <a:spcAft>
                <a:spcPts val="900"/>
              </a:spcAft>
              <a:defRPr>
                <a:solidFill>
                  <a:schemeClr val="bg1"/>
                </a:solidFill>
                <a:latin typeface="Aptos Light" panose="020B0004020202020204" pitchFamily="34" charset="0"/>
              </a:defRPr>
            </a:lvl4pPr>
            <a:lvl5pPr marL="1143000" indent="-228600">
              <a:spcAft>
                <a:spcPts val="900"/>
              </a:spcAft>
              <a:defRPr>
                <a:solidFill>
                  <a:schemeClr val="bg1"/>
                </a:solidFill>
                <a:latin typeface="Aptos Light" panose="020B0004020202020204" pitchFamily="34" charset="0"/>
              </a:defRPr>
            </a:lvl5pPr>
          </a:lstStyle>
          <a:p>
            <a:pPr lvl="0"/>
            <a:r>
              <a:rPr lang="en-US" dirty="0"/>
              <a:t>Insert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E8123E77-EB5E-7341-5002-8843B7F8A1E2}"/>
              </a:ext>
            </a:extLst>
          </p:cNvPr>
          <p:cNvSpPr>
            <a:spLocks noGrp="1"/>
          </p:cNvSpPr>
          <p:nvPr>
            <p:ph type="body" sz="quarter" idx="16" hasCustomPrompt="1"/>
          </p:nvPr>
        </p:nvSpPr>
        <p:spPr>
          <a:xfrm>
            <a:off x="2738044" y="1906302"/>
            <a:ext cx="8686800" cy="889330"/>
          </a:xfrm>
        </p:spPr>
        <p:txBody>
          <a:bodyPr>
            <a:noAutofit/>
          </a:bodyPr>
          <a:lstStyle>
            <a:lvl1pPr marL="0" indent="0">
              <a:spcAft>
                <a:spcPts val="900"/>
              </a:spcAft>
              <a:buFont typeface="Aptos" panose="020B0004020202020204" pitchFamily="34" charset="0"/>
              <a:buNone/>
              <a:defRPr>
                <a:solidFill>
                  <a:schemeClr val="tx1"/>
                </a:solidFill>
                <a:latin typeface="Aptos Light" panose="020B0004020202020204" pitchFamily="34" charset="0"/>
              </a:defRPr>
            </a:lvl1pPr>
            <a:lvl2pPr marL="228600" indent="-228600">
              <a:spcAft>
                <a:spcPts val="900"/>
              </a:spcAft>
              <a:defRPr>
                <a:solidFill>
                  <a:schemeClr val="tx1"/>
                </a:solidFill>
                <a:latin typeface="Aptos Light" panose="020B0004020202020204" pitchFamily="34" charset="0"/>
              </a:defRPr>
            </a:lvl2pPr>
            <a:lvl3pPr marL="512763" indent="-228600">
              <a:spcAft>
                <a:spcPts val="900"/>
              </a:spcAft>
              <a:defRPr>
                <a:solidFill>
                  <a:schemeClr val="tx1"/>
                </a:solidFill>
                <a:latin typeface="Aptos Light" panose="020B0004020202020204" pitchFamily="34" charset="0"/>
              </a:defRPr>
            </a:lvl3pPr>
            <a:lvl4pPr marL="858838" indent="-228600">
              <a:spcAft>
                <a:spcPts val="900"/>
              </a:spcAft>
              <a:defRPr>
                <a:solidFill>
                  <a:schemeClr val="tx1"/>
                </a:solidFill>
                <a:latin typeface="Aptos Light" panose="020B0004020202020204" pitchFamily="34" charset="0"/>
              </a:defRPr>
            </a:lvl4pPr>
            <a:lvl5pPr marL="1143000" indent="-228600">
              <a:spcAft>
                <a:spcPts val="900"/>
              </a:spcAft>
              <a:defRPr>
                <a:solidFill>
                  <a:schemeClr val="tx1"/>
                </a:solidFill>
                <a:latin typeface="Aptos Light" panose="020B0004020202020204" pitchFamily="34" charset="0"/>
              </a:defRPr>
            </a:lvl5pPr>
          </a:lstStyle>
          <a:p>
            <a:pPr lvl="0"/>
            <a:r>
              <a:rPr lang="en-US" dirty="0"/>
              <a:t>Insert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C78D97A-918E-88FD-512C-26F90868D96D}"/>
              </a:ext>
            </a:extLst>
          </p:cNvPr>
          <p:cNvSpPr>
            <a:spLocks noGrp="1"/>
          </p:cNvSpPr>
          <p:nvPr>
            <p:ph type="title" hasCustomPrompt="1"/>
          </p:nvPr>
        </p:nvSpPr>
        <p:spPr/>
        <p:txBody>
          <a:bodyPr/>
          <a:lstStyle>
            <a:lvl1pPr>
              <a:defRPr>
                <a:solidFill>
                  <a:schemeClr val="tx2"/>
                </a:solidFill>
              </a:defRPr>
            </a:lvl1pPr>
          </a:lstStyle>
          <a:p>
            <a:r>
              <a:rPr lang="en-US" dirty="0"/>
              <a:t>Insert Slide Title</a:t>
            </a:r>
            <a:endParaRPr lang="en-GB" dirty="0"/>
          </a:p>
        </p:txBody>
      </p:sp>
      <p:sp>
        <p:nvSpPr>
          <p:cNvPr id="3" name="Slide Number Placeholder 2">
            <a:extLst>
              <a:ext uri="{FF2B5EF4-FFF2-40B4-BE49-F238E27FC236}">
                <a16:creationId xmlns:a16="http://schemas.microsoft.com/office/drawing/2014/main" id="{CE3EDE88-E73C-AA7F-8BB1-DB10E38C7CF1}"/>
              </a:ext>
            </a:extLst>
          </p:cNvPr>
          <p:cNvSpPr>
            <a:spLocks noGrp="1"/>
          </p:cNvSpPr>
          <p:nvPr>
            <p:ph type="sldNum" sz="quarter" idx="10"/>
          </p:nvPr>
        </p:nvSpPr>
        <p:spPr/>
        <p:txBody>
          <a:bodyPr/>
          <a:lstStyle>
            <a:lvl1pPr>
              <a:defRPr>
                <a:solidFill>
                  <a:schemeClr val="bg1"/>
                </a:solidFill>
              </a:defRPr>
            </a:lvl1pPr>
          </a:lstStyle>
          <a:p>
            <a:fld id="{F19811FD-96DF-42B1-BDBB-EF3C0573B843}" type="slidenum">
              <a:rPr lang="en-US" smtClean="0"/>
              <a:pPr/>
              <a:t>‹#›</a:t>
            </a:fld>
            <a:endParaRPr lang="en-US" dirty="0"/>
          </a:p>
        </p:txBody>
      </p:sp>
      <p:pic>
        <p:nvPicPr>
          <p:cNvPr id="5" name="Picture 4" descr="A black background with a black rectangle  Description automatically generated">
            <a:extLst>
              <a:ext uri="{FF2B5EF4-FFF2-40B4-BE49-F238E27FC236}">
                <a16:creationId xmlns:a16="http://schemas.microsoft.com/office/drawing/2014/main" id="{4F76DAA8-86B9-301D-46F9-4639934F0E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17"/>
          <a:stretch/>
        </p:blipFill>
        <p:spPr>
          <a:xfrm>
            <a:off x="10492396" y="3670012"/>
            <a:ext cx="1709931" cy="3187988"/>
          </a:xfrm>
          <a:prstGeom prst="rect">
            <a:avLst/>
          </a:prstGeom>
        </p:spPr>
      </p:pic>
      <p:pic>
        <p:nvPicPr>
          <p:cNvPr id="6" name="Picture 5" descr="A black screen with purple lines  Description automatically generated">
            <a:extLst>
              <a:ext uri="{FF2B5EF4-FFF2-40B4-BE49-F238E27FC236}">
                <a16:creationId xmlns:a16="http://schemas.microsoft.com/office/drawing/2014/main" id="{AF4C559F-D4D8-228A-B7B0-052532B44B82}"/>
              </a:ext>
            </a:extLst>
          </p:cNvPr>
          <p:cNvPicPr>
            <a:picLocks/>
          </p:cNvPicPr>
          <p:nvPr userDrawn="1"/>
        </p:nvPicPr>
        <p:blipFill rotWithShape="1">
          <a:blip r:embed="rId3">
            <a:extLst>
              <a:ext uri="{28A0092B-C50C-407E-A947-70E740481C1C}">
                <a14:useLocalDpi xmlns:a14="http://schemas.microsoft.com/office/drawing/2010/main" val="0"/>
              </a:ext>
            </a:extLst>
          </a:blip>
          <a:srcRect t="-4937" b="48778"/>
          <a:stretch/>
        </p:blipFill>
        <p:spPr>
          <a:xfrm>
            <a:off x="10492396" y="1"/>
            <a:ext cx="1709931" cy="3670012"/>
          </a:xfrm>
          <a:prstGeom prst="rect">
            <a:avLst/>
          </a:prstGeom>
        </p:spPr>
      </p:pic>
      <p:sp>
        <p:nvSpPr>
          <p:cNvPr id="7" name="Picture Placeholder 18">
            <a:extLst>
              <a:ext uri="{FF2B5EF4-FFF2-40B4-BE49-F238E27FC236}">
                <a16:creationId xmlns:a16="http://schemas.microsoft.com/office/drawing/2014/main" id="{F30BD1AD-2A97-3FDD-1EED-B7781FEAF127}"/>
              </a:ext>
            </a:extLst>
          </p:cNvPr>
          <p:cNvSpPr>
            <a:spLocks noGrp="1"/>
          </p:cNvSpPr>
          <p:nvPr>
            <p:ph type="pic" sz="quarter" idx="13" hasCustomPrompt="1"/>
          </p:nvPr>
        </p:nvSpPr>
        <p:spPr>
          <a:xfrm>
            <a:off x="-10327" y="1637477"/>
            <a:ext cx="2272879" cy="1679763"/>
          </a:xfrm>
          <a:custGeom>
            <a:avLst/>
            <a:gdLst>
              <a:gd name="connsiteX0" fmla="*/ 0 w 5754961"/>
              <a:gd name="connsiteY0" fmla="*/ 0 h 4253184"/>
              <a:gd name="connsiteX1" fmla="*/ 3628369 w 5754961"/>
              <a:gd name="connsiteY1" fmla="*/ 0 h 4253184"/>
              <a:gd name="connsiteX2" fmla="*/ 5754961 w 5754961"/>
              <a:gd name="connsiteY2" fmla="*/ 2126592 h 4253184"/>
              <a:gd name="connsiteX3" fmla="*/ 5754960 w 5754961"/>
              <a:gd name="connsiteY3" fmla="*/ 2126592 h 4253184"/>
              <a:gd name="connsiteX4" fmla="*/ 3628368 w 5754961"/>
              <a:gd name="connsiteY4" fmla="*/ 4253184 h 4253184"/>
              <a:gd name="connsiteX5" fmla="*/ 0 w 5754961"/>
              <a:gd name="connsiteY5" fmla="*/ 4253184 h 425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961" h="4253184">
                <a:moveTo>
                  <a:pt x="0" y="0"/>
                </a:moveTo>
                <a:lnTo>
                  <a:pt x="3628369" y="0"/>
                </a:lnTo>
                <a:cubicBezTo>
                  <a:pt x="4802853" y="0"/>
                  <a:pt x="5754961" y="952108"/>
                  <a:pt x="5754961" y="2126592"/>
                </a:cubicBezTo>
                <a:lnTo>
                  <a:pt x="5754960" y="2126592"/>
                </a:lnTo>
                <a:cubicBezTo>
                  <a:pt x="5754960" y="3301076"/>
                  <a:pt x="4802852" y="4253184"/>
                  <a:pt x="3628368" y="4253184"/>
                </a:cubicBezTo>
                <a:lnTo>
                  <a:pt x="0" y="4253184"/>
                </a:lnTo>
                <a:close/>
              </a:path>
            </a:pathLst>
          </a:custGeom>
          <a:ln w="12700">
            <a:noFill/>
            <a:prstDash val="sysDot"/>
          </a:ln>
        </p:spPr>
        <p:txBody>
          <a:bodyPr vert="horz" wrap="square" lIns="0" tIns="0" rIns="0" bIns="0" rtlCol="0" anchor="ctr">
            <a:noAutofit/>
          </a:bodyPr>
          <a:lstStyle>
            <a:lvl1pPr marL="0" indent="0" algn="ctr">
              <a:buNone/>
              <a:defRPr lang="en-US" sz="1000" dirty="0">
                <a:solidFill>
                  <a:schemeClr val="tx1"/>
                </a:solidFill>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8" name="Picture Placeholder 18">
            <a:extLst>
              <a:ext uri="{FF2B5EF4-FFF2-40B4-BE49-F238E27FC236}">
                <a16:creationId xmlns:a16="http://schemas.microsoft.com/office/drawing/2014/main" id="{6C4791B4-BC79-B273-5FE4-8C143677218A}"/>
              </a:ext>
            </a:extLst>
          </p:cNvPr>
          <p:cNvSpPr>
            <a:spLocks noGrp="1"/>
          </p:cNvSpPr>
          <p:nvPr>
            <p:ph type="pic" sz="quarter" idx="14" hasCustomPrompt="1"/>
          </p:nvPr>
        </p:nvSpPr>
        <p:spPr>
          <a:xfrm>
            <a:off x="-10327" y="4025077"/>
            <a:ext cx="2272879" cy="1679763"/>
          </a:xfrm>
          <a:custGeom>
            <a:avLst/>
            <a:gdLst>
              <a:gd name="connsiteX0" fmla="*/ 0 w 5754961"/>
              <a:gd name="connsiteY0" fmla="*/ 0 h 4253184"/>
              <a:gd name="connsiteX1" fmla="*/ 3628369 w 5754961"/>
              <a:gd name="connsiteY1" fmla="*/ 0 h 4253184"/>
              <a:gd name="connsiteX2" fmla="*/ 5754961 w 5754961"/>
              <a:gd name="connsiteY2" fmla="*/ 2126592 h 4253184"/>
              <a:gd name="connsiteX3" fmla="*/ 5754960 w 5754961"/>
              <a:gd name="connsiteY3" fmla="*/ 2126592 h 4253184"/>
              <a:gd name="connsiteX4" fmla="*/ 3628368 w 5754961"/>
              <a:gd name="connsiteY4" fmla="*/ 4253184 h 4253184"/>
              <a:gd name="connsiteX5" fmla="*/ 0 w 5754961"/>
              <a:gd name="connsiteY5" fmla="*/ 4253184 h 425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961" h="4253184">
                <a:moveTo>
                  <a:pt x="0" y="0"/>
                </a:moveTo>
                <a:lnTo>
                  <a:pt x="3628369" y="0"/>
                </a:lnTo>
                <a:cubicBezTo>
                  <a:pt x="4802853" y="0"/>
                  <a:pt x="5754961" y="952108"/>
                  <a:pt x="5754961" y="2126592"/>
                </a:cubicBezTo>
                <a:lnTo>
                  <a:pt x="5754960" y="2126592"/>
                </a:lnTo>
                <a:cubicBezTo>
                  <a:pt x="5754960" y="3301076"/>
                  <a:pt x="4802852" y="4253184"/>
                  <a:pt x="3628368" y="4253184"/>
                </a:cubicBezTo>
                <a:lnTo>
                  <a:pt x="0" y="4253184"/>
                </a:lnTo>
                <a:close/>
              </a:path>
            </a:pathLst>
          </a:custGeom>
          <a:ln w="12700">
            <a:noFill/>
            <a:prstDash val="sysDot"/>
          </a:ln>
        </p:spPr>
        <p:txBody>
          <a:bodyPr vert="horz" wrap="square" lIns="0" tIns="0" rIns="0" bIns="0" rtlCol="0" anchor="ctr">
            <a:noAutofit/>
          </a:bodyPr>
          <a:lstStyle>
            <a:lvl1pPr marL="0" indent="0" algn="ctr">
              <a:buNone/>
              <a:defRPr lang="en-US" sz="1000" dirty="0">
                <a:solidFill>
                  <a:schemeClr val="bg1"/>
                </a:solidFill>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9" name="Text Placeholder 7">
            <a:extLst>
              <a:ext uri="{FF2B5EF4-FFF2-40B4-BE49-F238E27FC236}">
                <a16:creationId xmlns:a16="http://schemas.microsoft.com/office/drawing/2014/main" id="{6E7B9329-BD6C-45FB-B541-68EA72914327}"/>
              </a:ext>
            </a:extLst>
          </p:cNvPr>
          <p:cNvSpPr>
            <a:spLocks noGrp="1"/>
          </p:cNvSpPr>
          <p:nvPr>
            <p:ph type="body" sz="quarter" idx="15" hasCustomPrompt="1"/>
          </p:nvPr>
        </p:nvSpPr>
        <p:spPr>
          <a:xfrm>
            <a:off x="2742461" y="2817730"/>
            <a:ext cx="86868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Subhead or Text</a:t>
            </a:r>
          </a:p>
        </p:txBody>
      </p:sp>
      <p:sp>
        <p:nvSpPr>
          <p:cNvPr id="11" name="Text Placeholder 7">
            <a:extLst>
              <a:ext uri="{FF2B5EF4-FFF2-40B4-BE49-F238E27FC236}">
                <a16:creationId xmlns:a16="http://schemas.microsoft.com/office/drawing/2014/main" id="{EFEA4F67-EDB6-93B6-5684-984E353A8B6A}"/>
              </a:ext>
            </a:extLst>
          </p:cNvPr>
          <p:cNvSpPr>
            <a:spLocks noGrp="1"/>
          </p:cNvSpPr>
          <p:nvPr>
            <p:ph type="body" sz="quarter" idx="17" hasCustomPrompt="1"/>
          </p:nvPr>
        </p:nvSpPr>
        <p:spPr>
          <a:xfrm>
            <a:off x="2742461" y="5207911"/>
            <a:ext cx="8686800" cy="216245"/>
          </a:xfrm>
        </p:spPr>
        <p:txBody>
          <a:bodyPr>
            <a:noAutofit/>
          </a:bodyPr>
          <a:lstStyle>
            <a:lvl1pPr marL="0" indent="0">
              <a:lnSpc>
                <a:spcPts val="1400"/>
              </a:lnSpc>
              <a:buNone/>
              <a:defRPr sz="1300" b="1">
                <a:solidFill>
                  <a:schemeClr val="bg1"/>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Subhead or Text</a:t>
            </a:r>
          </a:p>
        </p:txBody>
      </p:sp>
      <p:sp>
        <p:nvSpPr>
          <p:cNvPr id="13" name="TextBox 12">
            <a:extLst>
              <a:ext uri="{FF2B5EF4-FFF2-40B4-BE49-F238E27FC236}">
                <a16:creationId xmlns:a16="http://schemas.microsoft.com/office/drawing/2014/main" id="{7B15B262-B6E6-E22F-7E5C-2B5AB72F5D91}"/>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Tree>
    <p:extLst>
      <p:ext uri="{BB962C8B-B14F-4D97-AF65-F5344CB8AC3E}">
        <p14:creationId xmlns:p14="http://schemas.microsoft.com/office/powerpoint/2010/main" val="112904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arge Callout, Dark">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pic>
        <p:nvPicPr>
          <p:cNvPr id="5" name="Picture 4" descr="A black background with a black rectangle  Description automatically generated">
            <a:extLst>
              <a:ext uri="{FF2B5EF4-FFF2-40B4-BE49-F238E27FC236}">
                <a16:creationId xmlns:a16="http://schemas.microsoft.com/office/drawing/2014/main" id="{DA0347F8-4DB1-52E0-460F-6540D3768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419" y="323075"/>
            <a:ext cx="1709931" cy="6534925"/>
          </a:xfrm>
          <a:prstGeom prst="rect">
            <a:avLst/>
          </a:prstGeom>
        </p:spPr>
      </p:pic>
      <p:sp>
        <p:nvSpPr>
          <p:cNvPr id="6" name="TextBox 5">
            <a:extLst>
              <a:ext uri="{FF2B5EF4-FFF2-40B4-BE49-F238E27FC236}">
                <a16:creationId xmlns:a16="http://schemas.microsoft.com/office/drawing/2014/main" id="{3D793074-6471-DA44-A10C-FC41E095658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7" name="Text Placeholder 6">
            <a:extLst>
              <a:ext uri="{FF2B5EF4-FFF2-40B4-BE49-F238E27FC236}">
                <a16:creationId xmlns:a16="http://schemas.microsoft.com/office/drawing/2014/main" id="{6F984C28-EED3-33DA-EF36-736849493269}"/>
              </a:ext>
            </a:extLst>
          </p:cNvPr>
          <p:cNvSpPr>
            <a:spLocks noGrp="1"/>
          </p:cNvSpPr>
          <p:nvPr>
            <p:ph type="body" sz="quarter" idx="11" hasCustomPrompt="1"/>
          </p:nvPr>
        </p:nvSpPr>
        <p:spPr>
          <a:xfrm>
            <a:off x="1057275" y="2289035"/>
            <a:ext cx="7563485" cy="1828800"/>
          </a:xfrm>
        </p:spPr>
        <p:txBody>
          <a:bodyPr/>
          <a:lstStyle>
            <a:lvl1pPr marL="0" indent="0">
              <a:lnSpc>
                <a:spcPts val="3000"/>
              </a:lnSpc>
              <a:buNone/>
              <a:defRPr sz="2400" baseline="0">
                <a:solidFill>
                  <a:schemeClr val="bg1"/>
                </a:solidFill>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ex </a:t>
            </a:r>
            <a:r>
              <a:rPr lang="en-US" dirty="0" err="1"/>
              <a:t>ea</a:t>
            </a:r>
            <a:r>
              <a:rPr lang="en-US" dirty="0"/>
              <a:t> </a:t>
            </a:r>
            <a:r>
              <a:rPr lang="en-US" dirty="0" err="1"/>
              <a:t>commodo</a:t>
            </a:r>
            <a:r>
              <a:rPr lang="en-US" dirty="0"/>
              <a:t> </a:t>
            </a:r>
            <a:r>
              <a:rPr lang="en-US" dirty="0" err="1"/>
              <a:t>consequat</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quis</a:t>
            </a:r>
            <a:r>
              <a:rPr lang="en-US" dirty="0"/>
              <a:t> </a:t>
            </a:r>
            <a:r>
              <a:rPr lang="en-US" dirty="0" err="1"/>
              <a:t>nostrud</a:t>
            </a:r>
            <a:r>
              <a:rPr lang="en-US" dirty="0"/>
              <a:t> </a:t>
            </a:r>
            <a:r>
              <a:rPr lang="en-US" dirty="0" err="1"/>
              <a:t>consequat</a:t>
            </a:r>
            <a:r>
              <a:rPr lang="en-US" dirty="0"/>
              <a:t>.</a:t>
            </a:r>
          </a:p>
        </p:txBody>
      </p:sp>
      <p:sp>
        <p:nvSpPr>
          <p:cNvPr id="8" name="Text Placeholder 7">
            <a:extLst>
              <a:ext uri="{FF2B5EF4-FFF2-40B4-BE49-F238E27FC236}">
                <a16:creationId xmlns:a16="http://schemas.microsoft.com/office/drawing/2014/main" id="{77AEA066-71F0-1592-58EF-8FC95FA647D0}"/>
              </a:ext>
            </a:extLst>
          </p:cNvPr>
          <p:cNvSpPr>
            <a:spLocks noGrp="1"/>
          </p:cNvSpPr>
          <p:nvPr>
            <p:ph type="body" sz="quarter" idx="17" hasCustomPrompt="1"/>
          </p:nvPr>
        </p:nvSpPr>
        <p:spPr>
          <a:xfrm>
            <a:off x="1057275" y="4384951"/>
            <a:ext cx="7563485" cy="216245"/>
          </a:xfrm>
        </p:spPr>
        <p:txBody>
          <a:bodyPr>
            <a:noAutofit/>
          </a:bodyPr>
          <a:lstStyle>
            <a:lvl1pPr marL="0" indent="0">
              <a:lnSpc>
                <a:spcPts val="1400"/>
              </a:lnSpc>
              <a:buNone/>
              <a:defRPr sz="1300" b="1">
                <a:solidFill>
                  <a:schemeClr val="bg1"/>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First Name Last Name</a:t>
            </a:r>
          </a:p>
        </p:txBody>
      </p:sp>
    </p:spTree>
    <p:extLst>
      <p:ext uri="{BB962C8B-B14F-4D97-AF65-F5344CB8AC3E}">
        <p14:creationId xmlns:p14="http://schemas.microsoft.com/office/powerpoint/2010/main" val="41085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rge Callout,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6" name="TextBox 5">
            <a:extLst>
              <a:ext uri="{FF2B5EF4-FFF2-40B4-BE49-F238E27FC236}">
                <a16:creationId xmlns:a16="http://schemas.microsoft.com/office/drawing/2014/main" id="{3D793074-6471-DA44-A10C-FC41E095658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tx1"/>
                </a:solidFill>
              </a:rPr>
              <a:t>Confidential © Perkins Coie LLP</a:t>
            </a:r>
          </a:p>
        </p:txBody>
      </p:sp>
      <p:sp>
        <p:nvSpPr>
          <p:cNvPr id="7" name="Text Placeholder 6">
            <a:extLst>
              <a:ext uri="{FF2B5EF4-FFF2-40B4-BE49-F238E27FC236}">
                <a16:creationId xmlns:a16="http://schemas.microsoft.com/office/drawing/2014/main" id="{6F984C28-EED3-33DA-EF36-736849493269}"/>
              </a:ext>
            </a:extLst>
          </p:cNvPr>
          <p:cNvSpPr>
            <a:spLocks noGrp="1"/>
          </p:cNvSpPr>
          <p:nvPr>
            <p:ph type="body" sz="quarter" idx="11" hasCustomPrompt="1"/>
          </p:nvPr>
        </p:nvSpPr>
        <p:spPr>
          <a:xfrm>
            <a:off x="1057275" y="2289035"/>
            <a:ext cx="7563485" cy="1828800"/>
          </a:xfrm>
        </p:spPr>
        <p:txBody>
          <a:bodyPr/>
          <a:lstStyle>
            <a:lvl1pPr marL="0" indent="0">
              <a:lnSpc>
                <a:spcPts val="3000"/>
              </a:lnSpc>
              <a:buNone/>
              <a:defRPr sz="2400" baseline="0">
                <a:solidFill>
                  <a:schemeClr val="accent2"/>
                </a:solidFill>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ex </a:t>
            </a:r>
            <a:r>
              <a:rPr lang="en-US" dirty="0" err="1"/>
              <a:t>ea</a:t>
            </a:r>
            <a:r>
              <a:rPr lang="en-US" dirty="0"/>
              <a:t> </a:t>
            </a:r>
            <a:r>
              <a:rPr lang="en-US" dirty="0" err="1"/>
              <a:t>commodo</a:t>
            </a:r>
            <a:r>
              <a:rPr lang="en-US" dirty="0"/>
              <a:t> </a:t>
            </a:r>
            <a:r>
              <a:rPr lang="en-US" dirty="0" err="1"/>
              <a:t>consequat</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quis</a:t>
            </a:r>
            <a:r>
              <a:rPr lang="en-US" dirty="0"/>
              <a:t> </a:t>
            </a:r>
            <a:r>
              <a:rPr lang="en-US" dirty="0" err="1"/>
              <a:t>nostrud</a:t>
            </a:r>
            <a:r>
              <a:rPr lang="en-US" dirty="0"/>
              <a:t> </a:t>
            </a:r>
            <a:r>
              <a:rPr lang="en-US" dirty="0" err="1"/>
              <a:t>consequat</a:t>
            </a:r>
            <a:r>
              <a:rPr lang="en-US" dirty="0"/>
              <a:t>.</a:t>
            </a:r>
          </a:p>
        </p:txBody>
      </p:sp>
      <p:sp>
        <p:nvSpPr>
          <p:cNvPr id="8" name="Text Placeholder 7">
            <a:extLst>
              <a:ext uri="{FF2B5EF4-FFF2-40B4-BE49-F238E27FC236}">
                <a16:creationId xmlns:a16="http://schemas.microsoft.com/office/drawing/2014/main" id="{77AEA066-71F0-1592-58EF-8FC95FA647D0}"/>
              </a:ext>
            </a:extLst>
          </p:cNvPr>
          <p:cNvSpPr>
            <a:spLocks noGrp="1"/>
          </p:cNvSpPr>
          <p:nvPr>
            <p:ph type="body" sz="quarter" idx="17" hasCustomPrompt="1"/>
          </p:nvPr>
        </p:nvSpPr>
        <p:spPr>
          <a:xfrm>
            <a:off x="1057275" y="4384951"/>
            <a:ext cx="7563485"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First Name Last Name</a:t>
            </a:r>
          </a:p>
        </p:txBody>
      </p:sp>
      <p:pic>
        <p:nvPicPr>
          <p:cNvPr id="2" name="Picture 1" descr="A black screen with purple lines  Description automatically generated">
            <a:extLst>
              <a:ext uri="{FF2B5EF4-FFF2-40B4-BE49-F238E27FC236}">
                <a16:creationId xmlns:a16="http://schemas.microsoft.com/office/drawing/2014/main" id="{3D8A05A9-AB87-2979-35EF-242E9DC2A0D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492396" y="322646"/>
            <a:ext cx="1709931" cy="6534925"/>
          </a:xfrm>
          <a:prstGeom prst="rect">
            <a:avLst/>
          </a:prstGeom>
        </p:spPr>
      </p:pic>
    </p:spTree>
    <p:extLst>
      <p:ext uri="{BB962C8B-B14F-4D97-AF65-F5344CB8AC3E}">
        <p14:creationId xmlns:p14="http://schemas.microsoft.com/office/powerpoint/2010/main" val="4232050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Mini 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7481477" y="1606929"/>
            <a:ext cx="2505051"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7481477" y="1808152"/>
            <a:ext cx="2505051"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82080" y="1642489"/>
            <a:ext cx="833120" cy="95987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a:t>
            </a:r>
            <a:br>
              <a:rPr lang="en-US" dirty="0"/>
            </a:br>
            <a:r>
              <a:rPr lang="en-US" dirty="0"/>
              <a:t>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7481476" y="2233960"/>
            <a:ext cx="2505051" cy="2433280"/>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4" name="Picture Placeholder 16">
            <a:extLst>
              <a:ext uri="{FF2B5EF4-FFF2-40B4-BE49-F238E27FC236}">
                <a16:creationId xmlns:a16="http://schemas.microsoft.com/office/drawing/2014/main" id="{4DC4550B-BD11-0515-0C1D-B4380BFF57C1}"/>
              </a:ext>
            </a:extLst>
          </p:cNvPr>
          <p:cNvSpPr>
            <a:spLocks noGrp="1"/>
          </p:cNvSpPr>
          <p:nvPr>
            <p:ph type="pic" sz="quarter" idx="21" hasCustomPrompt="1"/>
          </p:nvPr>
        </p:nvSpPr>
        <p:spPr>
          <a:xfrm rot="16200000">
            <a:off x="8723477" y="853744"/>
            <a:ext cx="21600" cy="2505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6" name="Text Placeholder 9">
            <a:extLst>
              <a:ext uri="{FF2B5EF4-FFF2-40B4-BE49-F238E27FC236}">
                <a16:creationId xmlns:a16="http://schemas.microsoft.com/office/drawing/2014/main" id="{27B58DB5-1CB4-7969-BCB2-D91B8CD6A59B}"/>
              </a:ext>
            </a:extLst>
          </p:cNvPr>
          <p:cNvSpPr>
            <a:spLocks noGrp="1"/>
          </p:cNvSpPr>
          <p:nvPr>
            <p:ph type="body" sz="quarter" idx="18" hasCustomPrompt="1"/>
          </p:nvPr>
        </p:nvSpPr>
        <p:spPr>
          <a:xfrm>
            <a:off x="640080" y="1627249"/>
            <a:ext cx="5212080" cy="3437511"/>
          </a:xfrm>
        </p:spPr>
        <p:txBody>
          <a:bodyPr>
            <a:noAutofit/>
          </a:bodyPr>
          <a:lstStyle>
            <a:lvl1pPr marL="230188" indent="-230188">
              <a:spcAft>
                <a:spcPts val="900"/>
              </a:spcAft>
              <a:buFont typeface="Aptos" panose="020B0004020202020204" pitchFamily="34" charset="0"/>
              <a:buChar char="–"/>
              <a:defRPr>
                <a:solidFill>
                  <a:schemeClr val="tx1"/>
                </a:solidFill>
                <a:latin typeface="Aptos Light" panose="020B0004020202020204" pitchFamily="34" charset="0"/>
              </a:defRPr>
            </a:lvl1pPr>
            <a:lvl2pPr marL="512763" indent="-228600">
              <a:spcAft>
                <a:spcPts val="900"/>
              </a:spcAft>
              <a:defRPr>
                <a:solidFill>
                  <a:schemeClr val="tx1"/>
                </a:solidFill>
                <a:latin typeface="Aptos Light" panose="020B0004020202020204" pitchFamily="34" charset="0"/>
              </a:defRPr>
            </a:lvl2pPr>
            <a:lvl3pPr marL="800100" indent="-228600">
              <a:spcAft>
                <a:spcPts val="900"/>
              </a:spcAft>
              <a:defRPr>
                <a:solidFill>
                  <a:schemeClr val="tx1"/>
                </a:solidFill>
                <a:latin typeface="Aptos Light" panose="020B0004020202020204" pitchFamily="34" charset="0"/>
              </a:defRPr>
            </a:lvl3pPr>
            <a:lvl4pPr marL="1087438" indent="-228600">
              <a:spcAft>
                <a:spcPts val="900"/>
              </a:spcAft>
              <a:defRPr>
                <a:solidFill>
                  <a:schemeClr val="tx1"/>
                </a:solidFill>
                <a:latin typeface="Aptos Light" panose="020B0004020202020204" pitchFamily="34" charset="0"/>
              </a:defRPr>
            </a:lvl4pPr>
            <a:lvl5pPr marL="1373188" indent="-228600">
              <a:spcAft>
                <a:spcPts val="900"/>
              </a:spcAft>
              <a:defRPr>
                <a:solidFill>
                  <a:schemeClr val="tx1"/>
                </a:solidFill>
                <a:latin typeface="Aptos Light" panose="020B0004020202020204" pitchFamily="34" charset="0"/>
              </a:defRPr>
            </a:lvl5pPr>
          </a:lstStyle>
          <a:p>
            <a:pPr lvl="0"/>
            <a:r>
              <a:rPr lang="en-US" dirty="0"/>
              <a:t>Insert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726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with caption, Paragraph">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AF59D90-8B08-E4F5-EC8D-82E877C50111}"/>
              </a:ext>
            </a:extLst>
          </p:cNvPr>
          <p:cNvSpPr/>
          <p:nvPr userDrawn="1"/>
        </p:nvSpPr>
        <p:spPr>
          <a:xfrm>
            <a:off x="1" y="0"/>
            <a:ext cx="7772400" cy="68575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GB"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sp>
        <p:nvSpPr>
          <p:cNvPr id="10" name="Picture Placeholder 9">
            <a:extLst>
              <a:ext uri="{FF2B5EF4-FFF2-40B4-BE49-F238E27FC236}">
                <a16:creationId xmlns:a16="http://schemas.microsoft.com/office/drawing/2014/main" id="{E531BEE3-98FC-102A-7BC3-5A79F9D2B14F}"/>
              </a:ext>
            </a:extLst>
          </p:cNvPr>
          <p:cNvSpPr>
            <a:spLocks noGrp="1"/>
          </p:cNvSpPr>
          <p:nvPr>
            <p:ph type="pic" sz="quarter" idx="42" hasCustomPrompt="1"/>
          </p:nvPr>
        </p:nvSpPr>
        <p:spPr>
          <a:xfrm>
            <a:off x="650240" y="1635760"/>
            <a:ext cx="6456680" cy="3225683"/>
          </a:xfrm>
          <a:custGeom>
            <a:avLst/>
            <a:gdLst>
              <a:gd name="connsiteX0" fmla="*/ 0 w 6456680"/>
              <a:gd name="connsiteY0" fmla="*/ 0 h 3225683"/>
              <a:gd name="connsiteX1" fmla="*/ 6456680 w 6456680"/>
              <a:gd name="connsiteY1" fmla="*/ 0 h 3225683"/>
              <a:gd name="connsiteX2" fmla="*/ 6456680 w 6456680"/>
              <a:gd name="connsiteY2" fmla="*/ 718557 h 3225683"/>
              <a:gd name="connsiteX3" fmla="*/ 6456680 w 6456680"/>
              <a:gd name="connsiteY3" fmla="*/ 2645492 h 3225683"/>
              <a:gd name="connsiteX4" fmla="*/ 5876489 w 6456680"/>
              <a:gd name="connsiteY4" fmla="*/ 3225683 h 3225683"/>
              <a:gd name="connsiteX5" fmla="*/ 0 w 6456680"/>
              <a:gd name="connsiteY5" fmla="*/ 3225683 h 322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6680" h="3225683">
                <a:moveTo>
                  <a:pt x="0" y="0"/>
                </a:moveTo>
                <a:lnTo>
                  <a:pt x="6456680" y="0"/>
                </a:lnTo>
                <a:lnTo>
                  <a:pt x="6456680" y="718557"/>
                </a:lnTo>
                <a:lnTo>
                  <a:pt x="6456680" y="2645492"/>
                </a:lnTo>
                <a:cubicBezTo>
                  <a:pt x="6456680" y="2965924"/>
                  <a:pt x="6196921" y="3225683"/>
                  <a:pt x="5876489" y="3225683"/>
                </a:cubicBezTo>
                <a:lnTo>
                  <a:pt x="0" y="322568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11" name="Text Placeholder 7">
            <a:extLst>
              <a:ext uri="{FF2B5EF4-FFF2-40B4-BE49-F238E27FC236}">
                <a16:creationId xmlns:a16="http://schemas.microsoft.com/office/drawing/2014/main" id="{229E22F3-C9E3-B25A-6A72-5D96F645DDCF}"/>
              </a:ext>
            </a:extLst>
          </p:cNvPr>
          <p:cNvSpPr>
            <a:spLocks noGrp="1"/>
          </p:cNvSpPr>
          <p:nvPr>
            <p:ph type="body" sz="quarter" idx="11" hasCustomPrompt="1"/>
          </p:nvPr>
        </p:nvSpPr>
        <p:spPr>
          <a:xfrm>
            <a:off x="8254683" y="3631142"/>
            <a:ext cx="32004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Subhead or Text</a:t>
            </a:r>
          </a:p>
        </p:txBody>
      </p:sp>
      <p:sp>
        <p:nvSpPr>
          <p:cNvPr id="13" name="Text Placeholder 9">
            <a:extLst>
              <a:ext uri="{FF2B5EF4-FFF2-40B4-BE49-F238E27FC236}">
                <a16:creationId xmlns:a16="http://schemas.microsoft.com/office/drawing/2014/main" id="{7113DEC5-E7AE-B76F-5E06-9870C57F2535}"/>
              </a:ext>
            </a:extLst>
          </p:cNvPr>
          <p:cNvSpPr>
            <a:spLocks noGrp="1"/>
          </p:cNvSpPr>
          <p:nvPr>
            <p:ph type="body" sz="quarter" idx="12" hasCustomPrompt="1"/>
          </p:nvPr>
        </p:nvSpPr>
        <p:spPr>
          <a:xfrm>
            <a:off x="8259762" y="1620521"/>
            <a:ext cx="3200400" cy="1889760"/>
          </a:xfrm>
        </p:spPr>
        <p:txBody>
          <a:bodyPr anchor="b">
            <a:noAutofit/>
          </a:bodyPr>
          <a:lstStyle>
            <a:lvl1pPr marL="0" indent="0">
              <a:lnSpc>
                <a:spcPts val="2100"/>
              </a:lnSpc>
              <a:spcAft>
                <a:spcPts val="600"/>
              </a:spcAft>
              <a:buNone/>
              <a:defRPr sz="1600" b="0" baseline="0">
                <a:latin typeface="Aptos Light" panose="020B0004020202020204" pitchFamily="34" charset="0"/>
              </a:defRPr>
            </a:lvl1pPr>
            <a:lvl2pPr marL="457200" indent="0">
              <a:lnSpc>
                <a:spcPts val="1700"/>
              </a:lnSpc>
              <a:spcAft>
                <a:spcPts val="600"/>
              </a:spcAft>
              <a:buNone/>
              <a:defRPr sz="1200" baseline="0"/>
            </a:lvl2pPr>
            <a:lvl3pPr>
              <a:lnSpc>
                <a:spcPts val="1700"/>
              </a:lnSpc>
              <a:spcAft>
                <a:spcPts val="600"/>
              </a:spcAft>
              <a:defRPr sz="1200" baseline="0"/>
            </a:lvl3pPr>
            <a:lvl4pPr>
              <a:lnSpc>
                <a:spcPts val="1700"/>
              </a:lnSpc>
              <a:spcAft>
                <a:spcPts val="600"/>
              </a:spcAft>
              <a:defRPr sz="1200" baseline="0"/>
            </a:lvl4pPr>
            <a:lvl5pPr>
              <a:lnSpc>
                <a:spcPts val="1700"/>
              </a:lnSpc>
              <a:spcAft>
                <a:spcPts val="600"/>
              </a:spcAft>
              <a:defRPr sz="1200" baseline="0"/>
            </a:lvl5pPr>
          </a:lstStyle>
          <a:p>
            <a:pPr lvl="0"/>
            <a:r>
              <a:rPr lang="en-US" dirty="0"/>
              <a:t>Insert body text</a:t>
            </a:r>
          </a:p>
        </p:txBody>
      </p:sp>
      <p:sp>
        <p:nvSpPr>
          <p:cNvPr id="14" name="Text Placeholder 7">
            <a:extLst>
              <a:ext uri="{FF2B5EF4-FFF2-40B4-BE49-F238E27FC236}">
                <a16:creationId xmlns:a16="http://schemas.microsoft.com/office/drawing/2014/main" id="{654D31A2-ED7A-26F3-1931-C33BE6FFCBF5}"/>
              </a:ext>
            </a:extLst>
          </p:cNvPr>
          <p:cNvSpPr>
            <a:spLocks noGrp="1"/>
          </p:cNvSpPr>
          <p:nvPr>
            <p:ph type="body" sz="quarter" idx="43" hasCustomPrompt="1"/>
          </p:nvPr>
        </p:nvSpPr>
        <p:spPr>
          <a:xfrm>
            <a:off x="650240" y="4915997"/>
            <a:ext cx="3200400" cy="170354"/>
          </a:xfrm>
        </p:spPr>
        <p:txBody>
          <a:bodyPr>
            <a:noAutofit/>
          </a:bodyPr>
          <a:lstStyle>
            <a:lvl1pPr marL="0" indent="0">
              <a:lnSpc>
                <a:spcPts val="1400"/>
              </a:lnSpc>
              <a:buNone/>
              <a:defRPr sz="900" b="1">
                <a:solidFill>
                  <a:schemeClr val="bg1"/>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Text</a:t>
            </a:r>
          </a:p>
        </p:txBody>
      </p:sp>
      <p:sp>
        <p:nvSpPr>
          <p:cNvPr id="15" name="TextBox 14">
            <a:extLst>
              <a:ext uri="{FF2B5EF4-FFF2-40B4-BE49-F238E27FC236}">
                <a16:creationId xmlns:a16="http://schemas.microsoft.com/office/drawing/2014/main" id="{7817DAE1-885F-E68C-792B-D4CB18054A32}"/>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17" name="Text Placeholder 7">
            <a:extLst>
              <a:ext uri="{FF2B5EF4-FFF2-40B4-BE49-F238E27FC236}">
                <a16:creationId xmlns:a16="http://schemas.microsoft.com/office/drawing/2014/main" id="{2D33CA71-BB10-17EC-2907-6233B33333F5}"/>
              </a:ext>
            </a:extLst>
          </p:cNvPr>
          <p:cNvSpPr>
            <a:spLocks noGrp="1"/>
          </p:cNvSpPr>
          <p:nvPr>
            <p:ph type="body" sz="quarter" idx="44" hasCustomPrompt="1"/>
          </p:nvPr>
        </p:nvSpPr>
        <p:spPr>
          <a:xfrm>
            <a:off x="650240" y="5097464"/>
            <a:ext cx="3200400" cy="444824"/>
          </a:xfrm>
        </p:spPr>
        <p:txBody>
          <a:bodyPr>
            <a:noAutofit/>
          </a:bodyPr>
          <a:lstStyle>
            <a:lvl1pPr marL="0" indent="0">
              <a:lnSpc>
                <a:spcPts val="1100"/>
              </a:lnSpc>
              <a:buNone/>
              <a:defRPr sz="900" b="0">
                <a:solidFill>
                  <a:schemeClr val="bg1"/>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description</a:t>
            </a:r>
          </a:p>
        </p:txBody>
      </p:sp>
    </p:spTree>
    <p:extLst>
      <p:ext uri="{BB962C8B-B14F-4D97-AF65-F5344CB8AC3E}">
        <p14:creationId xmlns:p14="http://schemas.microsoft.com/office/powerpoint/2010/main" val="728536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Paragraph">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AF59D90-8B08-E4F5-EC8D-82E877C50111}"/>
              </a:ext>
            </a:extLst>
          </p:cNvPr>
          <p:cNvSpPr/>
          <p:nvPr userDrawn="1"/>
        </p:nvSpPr>
        <p:spPr>
          <a:xfrm>
            <a:off x="1" y="0"/>
            <a:ext cx="7772400" cy="68575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GB"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sp>
        <p:nvSpPr>
          <p:cNvPr id="11" name="Text Placeholder 7">
            <a:extLst>
              <a:ext uri="{FF2B5EF4-FFF2-40B4-BE49-F238E27FC236}">
                <a16:creationId xmlns:a16="http://schemas.microsoft.com/office/drawing/2014/main" id="{229E22F3-C9E3-B25A-6A72-5D96F645DDCF}"/>
              </a:ext>
            </a:extLst>
          </p:cNvPr>
          <p:cNvSpPr>
            <a:spLocks noGrp="1"/>
          </p:cNvSpPr>
          <p:nvPr>
            <p:ph type="body" sz="quarter" idx="11" hasCustomPrompt="1"/>
          </p:nvPr>
        </p:nvSpPr>
        <p:spPr>
          <a:xfrm>
            <a:off x="8254683" y="3631142"/>
            <a:ext cx="32004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Subhead or Text</a:t>
            </a:r>
          </a:p>
        </p:txBody>
      </p:sp>
      <p:sp>
        <p:nvSpPr>
          <p:cNvPr id="13" name="Text Placeholder 9">
            <a:extLst>
              <a:ext uri="{FF2B5EF4-FFF2-40B4-BE49-F238E27FC236}">
                <a16:creationId xmlns:a16="http://schemas.microsoft.com/office/drawing/2014/main" id="{7113DEC5-E7AE-B76F-5E06-9870C57F2535}"/>
              </a:ext>
            </a:extLst>
          </p:cNvPr>
          <p:cNvSpPr>
            <a:spLocks noGrp="1"/>
          </p:cNvSpPr>
          <p:nvPr>
            <p:ph type="body" sz="quarter" idx="12" hasCustomPrompt="1"/>
          </p:nvPr>
        </p:nvSpPr>
        <p:spPr>
          <a:xfrm>
            <a:off x="8259762" y="1620521"/>
            <a:ext cx="3200400" cy="1889760"/>
          </a:xfrm>
        </p:spPr>
        <p:txBody>
          <a:bodyPr anchor="b">
            <a:noAutofit/>
          </a:bodyPr>
          <a:lstStyle>
            <a:lvl1pPr marL="0" indent="0">
              <a:lnSpc>
                <a:spcPts val="2100"/>
              </a:lnSpc>
              <a:spcAft>
                <a:spcPts val="600"/>
              </a:spcAft>
              <a:buNone/>
              <a:defRPr sz="1600" b="0" baseline="0">
                <a:latin typeface="Aptos Light" panose="020B0004020202020204" pitchFamily="34" charset="0"/>
              </a:defRPr>
            </a:lvl1pPr>
            <a:lvl2pPr marL="457200" indent="0">
              <a:lnSpc>
                <a:spcPts val="1700"/>
              </a:lnSpc>
              <a:spcAft>
                <a:spcPts val="600"/>
              </a:spcAft>
              <a:buNone/>
              <a:defRPr sz="1200" baseline="0"/>
            </a:lvl2pPr>
            <a:lvl3pPr>
              <a:lnSpc>
                <a:spcPts val="1700"/>
              </a:lnSpc>
              <a:spcAft>
                <a:spcPts val="600"/>
              </a:spcAft>
              <a:defRPr sz="1200" baseline="0"/>
            </a:lvl3pPr>
            <a:lvl4pPr>
              <a:lnSpc>
                <a:spcPts val="1700"/>
              </a:lnSpc>
              <a:spcAft>
                <a:spcPts val="600"/>
              </a:spcAft>
              <a:defRPr sz="1200" baseline="0"/>
            </a:lvl4pPr>
            <a:lvl5pPr>
              <a:lnSpc>
                <a:spcPts val="1700"/>
              </a:lnSpc>
              <a:spcAft>
                <a:spcPts val="600"/>
              </a:spcAft>
              <a:defRPr sz="1200" baseline="0"/>
            </a:lvl5pPr>
          </a:lstStyle>
          <a:p>
            <a:pPr lvl="0"/>
            <a:r>
              <a:rPr lang="en-US" dirty="0"/>
              <a:t>Insert body text</a:t>
            </a:r>
          </a:p>
        </p:txBody>
      </p:sp>
      <p:sp>
        <p:nvSpPr>
          <p:cNvPr id="15" name="TextBox 14">
            <a:extLst>
              <a:ext uri="{FF2B5EF4-FFF2-40B4-BE49-F238E27FC236}">
                <a16:creationId xmlns:a16="http://schemas.microsoft.com/office/drawing/2014/main" id="{7817DAE1-885F-E68C-792B-D4CB18054A32}"/>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4" name="Text Placeholder 7">
            <a:extLst>
              <a:ext uri="{FF2B5EF4-FFF2-40B4-BE49-F238E27FC236}">
                <a16:creationId xmlns:a16="http://schemas.microsoft.com/office/drawing/2014/main" id="{9431E624-75A9-C0A5-5139-43A01834F592}"/>
              </a:ext>
            </a:extLst>
          </p:cNvPr>
          <p:cNvSpPr>
            <a:spLocks noGrp="1"/>
          </p:cNvSpPr>
          <p:nvPr>
            <p:ph type="body" sz="quarter" idx="13" hasCustomPrompt="1"/>
          </p:nvPr>
        </p:nvSpPr>
        <p:spPr>
          <a:xfrm>
            <a:off x="644180" y="1620521"/>
            <a:ext cx="6400800" cy="216245"/>
          </a:xfrm>
        </p:spPr>
        <p:txBody>
          <a:bodyPr>
            <a:noAutofit/>
          </a:bodyPr>
          <a:lstStyle>
            <a:lvl1pPr marL="0" indent="0">
              <a:lnSpc>
                <a:spcPts val="1400"/>
              </a:lnSpc>
              <a:buNone/>
              <a:defRPr sz="1300" b="1">
                <a:solidFill>
                  <a:schemeClr val="bg1"/>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5" name="Text Placeholder 5">
            <a:extLst>
              <a:ext uri="{FF2B5EF4-FFF2-40B4-BE49-F238E27FC236}">
                <a16:creationId xmlns:a16="http://schemas.microsoft.com/office/drawing/2014/main" id="{1A86C6CA-B10B-8989-8CBA-DC4C3A10FC59}"/>
              </a:ext>
            </a:extLst>
          </p:cNvPr>
          <p:cNvSpPr>
            <a:spLocks noGrp="1"/>
          </p:cNvSpPr>
          <p:nvPr>
            <p:ph type="body" sz="quarter" idx="14" hasCustomPrompt="1"/>
          </p:nvPr>
        </p:nvSpPr>
        <p:spPr>
          <a:xfrm>
            <a:off x="639763" y="2020155"/>
            <a:ext cx="6400800" cy="3657600"/>
          </a:xfrm>
        </p:spPr>
        <p:txBody>
          <a:bodyPr>
            <a:noAutofit/>
          </a:bodyPr>
          <a:lstStyle>
            <a:lvl1pPr>
              <a:lnSpc>
                <a:spcPts val="3000"/>
              </a:lnSpc>
              <a:spcAft>
                <a:spcPts val="1350"/>
              </a:spcAft>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5040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st, Paragraph">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AF59D90-8B08-E4F5-EC8D-82E877C50111}"/>
              </a:ext>
            </a:extLst>
          </p:cNvPr>
          <p:cNvSpPr/>
          <p:nvPr userDrawn="1"/>
        </p:nvSpPr>
        <p:spPr>
          <a:xfrm>
            <a:off x="1" y="429"/>
            <a:ext cx="7772400" cy="68575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GB"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sp>
        <p:nvSpPr>
          <p:cNvPr id="11" name="Text Placeholder 7">
            <a:extLst>
              <a:ext uri="{FF2B5EF4-FFF2-40B4-BE49-F238E27FC236}">
                <a16:creationId xmlns:a16="http://schemas.microsoft.com/office/drawing/2014/main" id="{229E22F3-C9E3-B25A-6A72-5D96F645DDCF}"/>
              </a:ext>
            </a:extLst>
          </p:cNvPr>
          <p:cNvSpPr>
            <a:spLocks noGrp="1"/>
          </p:cNvSpPr>
          <p:nvPr>
            <p:ph type="body" sz="quarter" idx="11" hasCustomPrompt="1"/>
          </p:nvPr>
        </p:nvSpPr>
        <p:spPr>
          <a:xfrm>
            <a:off x="8254683" y="3631142"/>
            <a:ext cx="32004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Subhead or Text</a:t>
            </a:r>
          </a:p>
        </p:txBody>
      </p:sp>
      <p:sp>
        <p:nvSpPr>
          <p:cNvPr id="13" name="Text Placeholder 9">
            <a:extLst>
              <a:ext uri="{FF2B5EF4-FFF2-40B4-BE49-F238E27FC236}">
                <a16:creationId xmlns:a16="http://schemas.microsoft.com/office/drawing/2014/main" id="{7113DEC5-E7AE-B76F-5E06-9870C57F2535}"/>
              </a:ext>
            </a:extLst>
          </p:cNvPr>
          <p:cNvSpPr>
            <a:spLocks noGrp="1"/>
          </p:cNvSpPr>
          <p:nvPr>
            <p:ph type="body" sz="quarter" idx="12" hasCustomPrompt="1"/>
          </p:nvPr>
        </p:nvSpPr>
        <p:spPr>
          <a:xfrm>
            <a:off x="8259762" y="1620521"/>
            <a:ext cx="3200400" cy="1889760"/>
          </a:xfrm>
        </p:spPr>
        <p:txBody>
          <a:bodyPr anchor="b">
            <a:noAutofit/>
          </a:bodyPr>
          <a:lstStyle>
            <a:lvl1pPr marL="0" indent="0">
              <a:lnSpc>
                <a:spcPts val="2100"/>
              </a:lnSpc>
              <a:spcAft>
                <a:spcPts val="600"/>
              </a:spcAft>
              <a:buNone/>
              <a:defRPr sz="1600" b="0" baseline="0">
                <a:latin typeface="Aptos Light" panose="020B0004020202020204" pitchFamily="34" charset="0"/>
              </a:defRPr>
            </a:lvl1pPr>
            <a:lvl2pPr marL="457200" indent="0">
              <a:lnSpc>
                <a:spcPts val="1700"/>
              </a:lnSpc>
              <a:spcAft>
                <a:spcPts val="600"/>
              </a:spcAft>
              <a:buNone/>
              <a:defRPr sz="1200" baseline="0"/>
            </a:lvl2pPr>
            <a:lvl3pPr>
              <a:lnSpc>
                <a:spcPts val="1700"/>
              </a:lnSpc>
              <a:spcAft>
                <a:spcPts val="600"/>
              </a:spcAft>
              <a:defRPr sz="1200" baseline="0"/>
            </a:lvl3pPr>
            <a:lvl4pPr>
              <a:lnSpc>
                <a:spcPts val="1700"/>
              </a:lnSpc>
              <a:spcAft>
                <a:spcPts val="600"/>
              </a:spcAft>
              <a:defRPr sz="1200" baseline="0"/>
            </a:lvl4pPr>
            <a:lvl5pPr>
              <a:lnSpc>
                <a:spcPts val="1700"/>
              </a:lnSpc>
              <a:spcAft>
                <a:spcPts val="600"/>
              </a:spcAft>
              <a:defRPr sz="1200" baseline="0"/>
            </a:lvl5pPr>
          </a:lstStyle>
          <a:p>
            <a:pPr lvl="0"/>
            <a:r>
              <a:rPr lang="en-US" dirty="0"/>
              <a:t>Insert body text</a:t>
            </a:r>
          </a:p>
        </p:txBody>
      </p:sp>
      <p:sp>
        <p:nvSpPr>
          <p:cNvPr id="15" name="TextBox 14">
            <a:extLst>
              <a:ext uri="{FF2B5EF4-FFF2-40B4-BE49-F238E27FC236}">
                <a16:creationId xmlns:a16="http://schemas.microsoft.com/office/drawing/2014/main" id="{7817DAE1-885F-E68C-792B-D4CB18054A32}"/>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5" name="Text Placeholder 5">
            <a:extLst>
              <a:ext uri="{FF2B5EF4-FFF2-40B4-BE49-F238E27FC236}">
                <a16:creationId xmlns:a16="http://schemas.microsoft.com/office/drawing/2014/main" id="{1A86C6CA-B10B-8989-8CBA-DC4C3A10FC59}"/>
              </a:ext>
            </a:extLst>
          </p:cNvPr>
          <p:cNvSpPr>
            <a:spLocks noGrp="1"/>
          </p:cNvSpPr>
          <p:nvPr>
            <p:ph type="body" sz="quarter" idx="14" hasCustomPrompt="1"/>
          </p:nvPr>
        </p:nvSpPr>
        <p:spPr>
          <a:xfrm>
            <a:off x="1371601" y="1644613"/>
            <a:ext cx="6116319" cy="387387"/>
          </a:xfrm>
        </p:spPr>
        <p:txBody>
          <a:bodyPr>
            <a:noAutofit/>
          </a:bodyPr>
          <a:lstStyle>
            <a:lvl1pPr marL="0" indent="0">
              <a:lnSpc>
                <a:spcPts val="3000"/>
              </a:lnSpc>
              <a:spcAft>
                <a:spcPts val="1350"/>
              </a:spcAft>
              <a:buNone/>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7" name="Picture Placeholder 6">
            <a:extLst>
              <a:ext uri="{FF2B5EF4-FFF2-40B4-BE49-F238E27FC236}">
                <a16:creationId xmlns:a16="http://schemas.microsoft.com/office/drawing/2014/main" id="{F9E02951-DDC6-AB8D-25E1-4184E71122EC}"/>
              </a:ext>
            </a:extLst>
          </p:cNvPr>
          <p:cNvSpPr>
            <a:spLocks noGrp="1"/>
          </p:cNvSpPr>
          <p:nvPr>
            <p:ph type="pic" sz="quarter" idx="15" hasCustomPrompt="1"/>
          </p:nvPr>
        </p:nvSpPr>
        <p:spPr>
          <a:xfrm>
            <a:off x="686858" y="1608646"/>
            <a:ext cx="438912" cy="438912"/>
          </a:xfrm>
        </p:spPr>
        <p:txBody>
          <a:bodyPr anchor="ctr"/>
          <a:lstStyle>
            <a:lvl1pPr marL="0" indent="0" algn="ctr">
              <a:lnSpc>
                <a:spcPct val="100000"/>
              </a:lnSpc>
              <a:buNone/>
              <a:defRPr sz="1000">
                <a:solidFill>
                  <a:schemeClr val="bg1"/>
                </a:solidFill>
              </a:defRPr>
            </a:lvl1pPr>
          </a:lstStyle>
          <a:p>
            <a:r>
              <a:rPr lang="en-GB" dirty="0"/>
              <a:t>INSER</a:t>
            </a:r>
            <a:br>
              <a:rPr lang="en-GB" dirty="0"/>
            </a:br>
            <a:r>
              <a:rPr lang="en-GB" dirty="0"/>
              <a:t>ICON</a:t>
            </a:r>
          </a:p>
        </p:txBody>
      </p:sp>
      <p:sp>
        <p:nvSpPr>
          <p:cNvPr id="8" name="Picture Placeholder 16">
            <a:extLst>
              <a:ext uri="{FF2B5EF4-FFF2-40B4-BE49-F238E27FC236}">
                <a16:creationId xmlns:a16="http://schemas.microsoft.com/office/drawing/2014/main" id="{488429B6-CEB2-519A-20AE-EF2CDEB445A0}"/>
              </a:ext>
            </a:extLst>
          </p:cNvPr>
          <p:cNvSpPr>
            <a:spLocks noGrp="1"/>
          </p:cNvSpPr>
          <p:nvPr>
            <p:ph type="pic" sz="quarter" idx="21" hasCustomPrompt="1"/>
          </p:nvPr>
        </p:nvSpPr>
        <p:spPr>
          <a:xfrm>
            <a:off x="640080" y="2156954"/>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9" name="Text Placeholder 5">
            <a:extLst>
              <a:ext uri="{FF2B5EF4-FFF2-40B4-BE49-F238E27FC236}">
                <a16:creationId xmlns:a16="http://schemas.microsoft.com/office/drawing/2014/main" id="{8AECDCF2-992B-CA09-49AE-1D96AFF765D5}"/>
              </a:ext>
            </a:extLst>
          </p:cNvPr>
          <p:cNvSpPr>
            <a:spLocks noGrp="1"/>
          </p:cNvSpPr>
          <p:nvPr>
            <p:ph type="body" sz="quarter" idx="22" hasCustomPrompt="1"/>
          </p:nvPr>
        </p:nvSpPr>
        <p:spPr>
          <a:xfrm>
            <a:off x="1371601" y="2320043"/>
            <a:ext cx="6116319" cy="387387"/>
          </a:xfrm>
        </p:spPr>
        <p:txBody>
          <a:bodyPr>
            <a:noAutofit/>
          </a:bodyPr>
          <a:lstStyle>
            <a:lvl1pPr marL="0" indent="0">
              <a:lnSpc>
                <a:spcPts val="3000"/>
              </a:lnSpc>
              <a:spcAft>
                <a:spcPts val="1350"/>
              </a:spcAft>
              <a:buNone/>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10" name="Picture Placeholder 6">
            <a:extLst>
              <a:ext uri="{FF2B5EF4-FFF2-40B4-BE49-F238E27FC236}">
                <a16:creationId xmlns:a16="http://schemas.microsoft.com/office/drawing/2014/main" id="{E6683E28-6393-708E-A5ED-A9749917DCD6}"/>
              </a:ext>
            </a:extLst>
          </p:cNvPr>
          <p:cNvSpPr>
            <a:spLocks noGrp="1"/>
          </p:cNvSpPr>
          <p:nvPr>
            <p:ph type="pic" sz="quarter" idx="23" hasCustomPrompt="1"/>
          </p:nvPr>
        </p:nvSpPr>
        <p:spPr>
          <a:xfrm>
            <a:off x="686858" y="2284076"/>
            <a:ext cx="438912" cy="438912"/>
          </a:xfrm>
        </p:spPr>
        <p:txBody>
          <a:bodyPr anchor="ctr"/>
          <a:lstStyle>
            <a:lvl1pPr marL="0" indent="0" algn="ctr">
              <a:lnSpc>
                <a:spcPct val="100000"/>
              </a:lnSpc>
              <a:buNone/>
              <a:defRPr sz="1000">
                <a:solidFill>
                  <a:schemeClr val="bg1"/>
                </a:solidFill>
              </a:defRPr>
            </a:lvl1pPr>
          </a:lstStyle>
          <a:p>
            <a:r>
              <a:rPr lang="en-GB" dirty="0"/>
              <a:t>INSER</a:t>
            </a:r>
            <a:br>
              <a:rPr lang="en-GB" dirty="0"/>
            </a:br>
            <a:r>
              <a:rPr lang="en-GB" dirty="0"/>
              <a:t>ICON</a:t>
            </a:r>
          </a:p>
        </p:txBody>
      </p:sp>
      <p:sp>
        <p:nvSpPr>
          <p:cNvPr id="12" name="Picture Placeholder 16">
            <a:extLst>
              <a:ext uri="{FF2B5EF4-FFF2-40B4-BE49-F238E27FC236}">
                <a16:creationId xmlns:a16="http://schemas.microsoft.com/office/drawing/2014/main" id="{DEE92080-D2F4-04FC-5D20-694B33DEA5E4}"/>
              </a:ext>
            </a:extLst>
          </p:cNvPr>
          <p:cNvSpPr>
            <a:spLocks noGrp="1"/>
          </p:cNvSpPr>
          <p:nvPr>
            <p:ph type="pic" sz="quarter" idx="24" hasCustomPrompt="1"/>
          </p:nvPr>
        </p:nvSpPr>
        <p:spPr>
          <a:xfrm>
            <a:off x="640080" y="2832384"/>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4" name="Text Placeholder 5">
            <a:extLst>
              <a:ext uri="{FF2B5EF4-FFF2-40B4-BE49-F238E27FC236}">
                <a16:creationId xmlns:a16="http://schemas.microsoft.com/office/drawing/2014/main" id="{A67B284A-8A8F-FB44-9BFA-A210E38125A1}"/>
              </a:ext>
            </a:extLst>
          </p:cNvPr>
          <p:cNvSpPr>
            <a:spLocks noGrp="1"/>
          </p:cNvSpPr>
          <p:nvPr>
            <p:ph type="body" sz="quarter" idx="25" hasCustomPrompt="1"/>
          </p:nvPr>
        </p:nvSpPr>
        <p:spPr>
          <a:xfrm>
            <a:off x="1371601" y="3001310"/>
            <a:ext cx="6116319" cy="387387"/>
          </a:xfrm>
        </p:spPr>
        <p:txBody>
          <a:bodyPr>
            <a:noAutofit/>
          </a:bodyPr>
          <a:lstStyle>
            <a:lvl1pPr marL="0" indent="0">
              <a:lnSpc>
                <a:spcPts val="3000"/>
              </a:lnSpc>
              <a:spcAft>
                <a:spcPts val="1350"/>
              </a:spcAft>
              <a:buNone/>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16" name="Picture Placeholder 6">
            <a:extLst>
              <a:ext uri="{FF2B5EF4-FFF2-40B4-BE49-F238E27FC236}">
                <a16:creationId xmlns:a16="http://schemas.microsoft.com/office/drawing/2014/main" id="{8F814A78-9C4F-A8C8-D348-E9F96847BAEF}"/>
              </a:ext>
            </a:extLst>
          </p:cNvPr>
          <p:cNvSpPr>
            <a:spLocks noGrp="1"/>
          </p:cNvSpPr>
          <p:nvPr>
            <p:ph type="pic" sz="quarter" idx="26" hasCustomPrompt="1"/>
          </p:nvPr>
        </p:nvSpPr>
        <p:spPr>
          <a:xfrm>
            <a:off x="686858" y="2965343"/>
            <a:ext cx="438912" cy="438912"/>
          </a:xfrm>
        </p:spPr>
        <p:txBody>
          <a:bodyPr anchor="ctr"/>
          <a:lstStyle>
            <a:lvl1pPr marL="0" indent="0" algn="ctr">
              <a:lnSpc>
                <a:spcPct val="100000"/>
              </a:lnSpc>
              <a:buNone/>
              <a:defRPr sz="1000">
                <a:solidFill>
                  <a:schemeClr val="bg1"/>
                </a:solidFill>
              </a:defRPr>
            </a:lvl1pPr>
          </a:lstStyle>
          <a:p>
            <a:r>
              <a:rPr lang="en-GB" dirty="0"/>
              <a:t>INSER</a:t>
            </a:r>
            <a:br>
              <a:rPr lang="en-GB" dirty="0"/>
            </a:br>
            <a:r>
              <a:rPr lang="en-GB" dirty="0"/>
              <a:t>ICON</a:t>
            </a:r>
          </a:p>
        </p:txBody>
      </p:sp>
      <p:sp>
        <p:nvSpPr>
          <p:cNvPr id="17" name="Picture Placeholder 16">
            <a:extLst>
              <a:ext uri="{FF2B5EF4-FFF2-40B4-BE49-F238E27FC236}">
                <a16:creationId xmlns:a16="http://schemas.microsoft.com/office/drawing/2014/main" id="{E1F98658-B936-3021-E48F-B9A614898EC6}"/>
              </a:ext>
            </a:extLst>
          </p:cNvPr>
          <p:cNvSpPr>
            <a:spLocks noGrp="1"/>
          </p:cNvSpPr>
          <p:nvPr>
            <p:ph type="pic" sz="quarter" idx="27" hasCustomPrompt="1"/>
          </p:nvPr>
        </p:nvSpPr>
        <p:spPr>
          <a:xfrm>
            <a:off x="640080" y="3513651"/>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9" name="Text Placeholder 5">
            <a:extLst>
              <a:ext uri="{FF2B5EF4-FFF2-40B4-BE49-F238E27FC236}">
                <a16:creationId xmlns:a16="http://schemas.microsoft.com/office/drawing/2014/main" id="{0437C3F6-D1C2-9BEC-4A96-92E91E457E35}"/>
              </a:ext>
            </a:extLst>
          </p:cNvPr>
          <p:cNvSpPr>
            <a:spLocks noGrp="1"/>
          </p:cNvSpPr>
          <p:nvPr>
            <p:ph type="body" sz="quarter" idx="28" hasCustomPrompt="1"/>
          </p:nvPr>
        </p:nvSpPr>
        <p:spPr>
          <a:xfrm>
            <a:off x="1371601" y="3712111"/>
            <a:ext cx="6116319" cy="387387"/>
          </a:xfrm>
        </p:spPr>
        <p:txBody>
          <a:bodyPr>
            <a:noAutofit/>
          </a:bodyPr>
          <a:lstStyle>
            <a:lvl1pPr marL="0" indent="0">
              <a:lnSpc>
                <a:spcPts val="3000"/>
              </a:lnSpc>
              <a:spcAft>
                <a:spcPts val="1350"/>
              </a:spcAft>
              <a:buNone/>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20" name="Picture Placeholder 6">
            <a:extLst>
              <a:ext uri="{FF2B5EF4-FFF2-40B4-BE49-F238E27FC236}">
                <a16:creationId xmlns:a16="http://schemas.microsoft.com/office/drawing/2014/main" id="{8E5924F8-9C72-A790-B204-A1CB8801D0ED}"/>
              </a:ext>
            </a:extLst>
          </p:cNvPr>
          <p:cNvSpPr>
            <a:spLocks noGrp="1"/>
          </p:cNvSpPr>
          <p:nvPr>
            <p:ph type="pic" sz="quarter" idx="29" hasCustomPrompt="1"/>
          </p:nvPr>
        </p:nvSpPr>
        <p:spPr>
          <a:xfrm>
            <a:off x="686858" y="3676144"/>
            <a:ext cx="438912" cy="438912"/>
          </a:xfrm>
        </p:spPr>
        <p:txBody>
          <a:bodyPr anchor="ctr"/>
          <a:lstStyle>
            <a:lvl1pPr marL="0" indent="0" algn="ctr">
              <a:lnSpc>
                <a:spcPct val="100000"/>
              </a:lnSpc>
              <a:buNone/>
              <a:defRPr sz="1000">
                <a:solidFill>
                  <a:schemeClr val="bg1"/>
                </a:solidFill>
              </a:defRPr>
            </a:lvl1pPr>
          </a:lstStyle>
          <a:p>
            <a:r>
              <a:rPr lang="en-GB" dirty="0"/>
              <a:t>INSER</a:t>
            </a:r>
            <a:br>
              <a:rPr lang="en-GB" dirty="0"/>
            </a:br>
            <a:r>
              <a:rPr lang="en-GB" dirty="0"/>
              <a:t>ICON</a:t>
            </a:r>
          </a:p>
        </p:txBody>
      </p:sp>
      <p:sp>
        <p:nvSpPr>
          <p:cNvPr id="21" name="Picture Placeholder 16">
            <a:extLst>
              <a:ext uri="{FF2B5EF4-FFF2-40B4-BE49-F238E27FC236}">
                <a16:creationId xmlns:a16="http://schemas.microsoft.com/office/drawing/2014/main" id="{897F349F-8BA0-9A63-156F-94AC0A7E5EA5}"/>
              </a:ext>
            </a:extLst>
          </p:cNvPr>
          <p:cNvSpPr>
            <a:spLocks noGrp="1"/>
          </p:cNvSpPr>
          <p:nvPr>
            <p:ph type="pic" sz="quarter" idx="30" hasCustomPrompt="1"/>
          </p:nvPr>
        </p:nvSpPr>
        <p:spPr>
          <a:xfrm>
            <a:off x="640080" y="4224452"/>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388743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Topic, XL Bullets, Paragraph">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AF59D90-8B08-E4F5-EC8D-82E877C50111}"/>
              </a:ext>
            </a:extLst>
          </p:cNvPr>
          <p:cNvSpPr/>
          <p:nvPr userDrawn="1"/>
        </p:nvSpPr>
        <p:spPr>
          <a:xfrm>
            <a:off x="0" y="0"/>
            <a:ext cx="7772400" cy="68575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GB"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sp>
        <p:nvSpPr>
          <p:cNvPr id="11" name="Text Placeholder 7">
            <a:extLst>
              <a:ext uri="{FF2B5EF4-FFF2-40B4-BE49-F238E27FC236}">
                <a16:creationId xmlns:a16="http://schemas.microsoft.com/office/drawing/2014/main" id="{229E22F3-C9E3-B25A-6A72-5D96F645DDCF}"/>
              </a:ext>
            </a:extLst>
          </p:cNvPr>
          <p:cNvSpPr>
            <a:spLocks noGrp="1"/>
          </p:cNvSpPr>
          <p:nvPr>
            <p:ph type="body" sz="quarter" idx="11" hasCustomPrompt="1"/>
          </p:nvPr>
        </p:nvSpPr>
        <p:spPr>
          <a:xfrm>
            <a:off x="8254683" y="3631142"/>
            <a:ext cx="3200400"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Subhead or Text</a:t>
            </a:r>
          </a:p>
        </p:txBody>
      </p:sp>
      <p:sp>
        <p:nvSpPr>
          <p:cNvPr id="13" name="Text Placeholder 9">
            <a:extLst>
              <a:ext uri="{FF2B5EF4-FFF2-40B4-BE49-F238E27FC236}">
                <a16:creationId xmlns:a16="http://schemas.microsoft.com/office/drawing/2014/main" id="{7113DEC5-E7AE-B76F-5E06-9870C57F2535}"/>
              </a:ext>
            </a:extLst>
          </p:cNvPr>
          <p:cNvSpPr>
            <a:spLocks noGrp="1"/>
          </p:cNvSpPr>
          <p:nvPr>
            <p:ph type="body" sz="quarter" idx="12" hasCustomPrompt="1"/>
          </p:nvPr>
        </p:nvSpPr>
        <p:spPr>
          <a:xfrm>
            <a:off x="8259762" y="1620521"/>
            <a:ext cx="3200400" cy="1889760"/>
          </a:xfrm>
        </p:spPr>
        <p:txBody>
          <a:bodyPr anchor="b">
            <a:noAutofit/>
          </a:bodyPr>
          <a:lstStyle>
            <a:lvl1pPr marL="0" indent="0">
              <a:lnSpc>
                <a:spcPts val="2100"/>
              </a:lnSpc>
              <a:spcAft>
                <a:spcPts val="600"/>
              </a:spcAft>
              <a:buNone/>
              <a:defRPr sz="1600" b="0" baseline="0">
                <a:latin typeface="Aptos Light" panose="020B0004020202020204" pitchFamily="34" charset="0"/>
              </a:defRPr>
            </a:lvl1pPr>
            <a:lvl2pPr marL="457200" indent="0">
              <a:lnSpc>
                <a:spcPts val="1700"/>
              </a:lnSpc>
              <a:spcAft>
                <a:spcPts val="600"/>
              </a:spcAft>
              <a:buNone/>
              <a:defRPr sz="1200" baseline="0"/>
            </a:lvl2pPr>
            <a:lvl3pPr>
              <a:lnSpc>
                <a:spcPts val="1700"/>
              </a:lnSpc>
              <a:spcAft>
                <a:spcPts val="600"/>
              </a:spcAft>
              <a:defRPr sz="1200" baseline="0"/>
            </a:lvl3pPr>
            <a:lvl4pPr>
              <a:lnSpc>
                <a:spcPts val="1700"/>
              </a:lnSpc>
              <a:spcAft>
                <a:spcPts val="600"/>
              </a:spcAft>
              <a:defRPr sz="1200" baseline="0"/>
            </a:lvl4pPr>
            <a:lvl5pPr>
              <a:lnSpc>
                <a:spcPts val="1700"/>
              </a:lnSpc>
              <a:spcAft>
                <a:spcPts val="600"/>
              </a:spcAft>
              <a:defRPr sz="1200" baseline="0"/>
            </a:lvl5pPr>
          </a:lstStyle>
          <a:p>
            <a:pPr lvl="0"/>
            <a:r>
              <a:rPr lang="en-US" dirty="0"/>
              <a:t>Insert body text</a:t>
            </a:r>
          </a:p>
        </p:txBody>
      </p:sp>
      <p:sp>
        <p:nvSpPr>
          <p:cNvPr id="15" name="TextBox 14">
            <a:extLst>
              <a:ext uri="{FF2B5EF4-FFF2-40B4-BE49-F238E27FC236}">
                <a16:creationId xmlns:a16="http://schemas.microsoft.com/office/drawing/2014/main" id="{7817DAE1-885F-E68C-792B-D4CB18054A32}"/>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12" name="Picture Placeholder 16">
            <a:extLst>
              <a:ext uri="{FF2B5EF4-FFF2-40B4-BE49-F238E27FC236}">
                <a16:creationId xmlns:a16="http://schemas.microsoft.com/office/drawing/2014/main" id="{DEE92080-D2F4-04FC-5D20-694B33DEA5E4}"/>
              </a:ext>
            </a:extLst>
          </p:cNvPr>
          <p:cNvSpPr>
            <a:spLocks noGrp="1"/>
          </p:cNvSpPr>
          <p:nvPr>
            <p:ph type="pic" sz="quarter" idx="24" hasCustomPrompt="1"/>
          </p:nvPr>
        </p:nvSpPr>
        <p:spPr>
          <a:xfrm>
            <a:off x="640080" y="3847387"/>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4" name="Text Placeholder 5">
            <a:extLst>
              <a:ext uri="{FF2B5EF4-FFF2-40B4-BE49-F238E27FC236}">
                <a16:creationId xmlns:a16="http://schemas.microsoft.com/office/drawing/2014/main" id="{9504D76E-F2C4-7214-341F-D2D4F5629E19}"/>
              </a:ext>
            </a:extLst>
          </p:cNvPr>
          <p:cNvSpPr>
            <a:spLocks noGrp="1"/>
          </p:cNvSpPr>
          <p:nvPr>
            <p:ph type="body" sz="quarter" idx="14" hasCustomPrompt="1"/>
          </p:nvPr>
        </p:nvSpPr>
        <p:spPr>
          <a:xfrm>
            <a:off x="639762" y="1620521"/>
            <a:ext cx="6839711" cy="1889760"/>
          </a:xfrm>
        </p:spPr>
        <p:txBody>
          <a:bodyPr>
            <a:noAutofit/>
          </a:bodyPr>
          <a:lstStyle>
            <a:lvl1pPr>
              <a:lnSpc>
                <a:spcPts val="3000"/>
              </a:lnSpc>
              <a:spcAft>
                <a:spcPts val="1350"/>
              </a:spcAft>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B180ABDB-F320-6AD6-DE4A-D3B96C5B4B45}"/>
              </a:ext>
            </a:extLst>
          </p:cNvPr>
          <p:cNvSpPr>
            <a:spLocks noGrp="1"/>
          </p:cNvSpPr>
          <p:nvPr>
            <p:ph type="body" sz="quarter" idx="25" hasCustomPrompt="1"/>
          </p:nvPr>
        </p:nvSpPr>
        <p:spPr>
          <a:xfrm>
            <a:off x="639762" y="4250163"/>
            <a:ext cx="6839711" cy="1889760"/>
          </a:xfrm>
        </p:spPr>
        <p:txBody>
          <a:bodyPr>
            <a:noAutofit/>
          </a:bodyPr>
          <a:lstStyle>
            <a:lvl1pPr>
              <a:lnSpc>
                <a:spcPts val="3000"/>
              </a:lnSpc>
              <a:spcAft>
                <a:spcPts val="1350"/>
              </a:spcAft>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555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hoto, List, Dark">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pic>
        <p:nvPicPr>
          <p:cNvPr id="5" name="Picture 4" descr="A black background with a black rectangle  Description automatically generated">
            <a:extLst>
              <a:ext uri="{FF2B5EF4-FFF2-40B4-BE49-F238E27FC236}">
                <a16:creationId xmlns:a16="http://schemas.microsoft.com/office/drawing/2014/main" id="{DA0347F8-4DB1-52E0-460F-6540D3768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419" y="323075"/>
            <a:ext cx="1709931" cy="6534925"/>
          </a:xfrm>
          <a:prstGeom prst="rect">
            <a:avLst/>
          </a:prstGeom>
        </p:spPr>
      </p:pic>
      <p:sp>
        <p:nvSpPr>
          <p:cNvPr id="6" name="TextBox 5">
            <a:extLst>
              <a:ext uri="{FF2B5EF4-FFF2-40B4-BE49-F238E27FC236}">
                <a16:creationId xmlns:a16="http://schemas.microsoft.com/office/drawing/2014/main" id="{3D793074-6471-DA44-A10C-FC41E095658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2" name="Text Placeholder 5">
            <a:extLst>
              <a:ext uri="{FF2B5EF4-FFF2-40B4-BE49-F238E27FC236}">
                <a16:creationId xmlns:a16="http://schemas.microsoft.com/office/drawing/2014/main" id="{1EB5BD81-9A74-F10E-15FC-7D5F5040EE5D}"/>
              </a:ext>
            </a:extLst>
          </p:cNvPr>
          <p:cNvSpPr>
            <a:spLocks noGrp="1"/>
          </p:cNvSpPr>
          <p:nvPr>
            <p:ph type="body" sz="quarter" idx="14" hasCustomPrompt="1"/>
          </p:nvPr>
        </p:nvSpPr>
        <p:spPr>
          <a:xfrm>
            <a:off x="4702048" y="1634453"/>
            <a:ext cx="6839712" cy="387387"/>
          </a:xfrm>
        </p:spPr>
        <p:txBody>
          <a:bodyPr>
            <a:noAutofit/>
          </a:bodyPr>
          <a:lstStyle>
            <a:lvl1pPr marL="0" indent="0">
              <a:lnSpc>
                <a:spcPts val="3000"/>
              </a:lnSpc>
              <a:spcAft>
                <a:spcPts val="1350"/>
              </a:spcAft>
              <a:buNone/>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4" name="Picture Placeholder 16">
            <a:extLst>
              <a:ext uri="{FF2B5EF4-FFF2-40B4-BE49-F238E27FC236}">
                <a16:creationId xmlns:a16="http://schemas.microsoft.com/office/drawing/2014/main" id="{FDB48BB6-9F59-3125-EF8B-6579636F1D00}"/>
              </a:ext>
            </a:extLst>
          </p:cNvPr>
          <p:cNvSpPr>
            <a:spLocks noGrp="1"/>
          </p:cNvSpPr>
          <p:nvPr>
            <p:ph type="pic" sz="quarter" idx="21" hasCustomPrompt="1"/>
          </p:nvPr>
        </p:nvSpPr>
        <p:spPr>
          <a:xfrm>
            <a:off x="4702048" y="2146794"/>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9" name="Text Placeholder 5">
            <a:extLst>
              <a:ext uri="{FF2B5EF4-FFF2-40B4-BE49-F238E27FC236}">
                <a16:creationId xmlns:a16="http://schemas.microsoft.com/office/drawing/2014/main" id="{DF6DFB28-2A56-470A-47A0-F0D4F0B87FB8}"/>
              </a:ext>
            </a:extLst>
          </p:cNvPr>
          <p:cNvSpPr>
            <a:spLocks noGrp="1"/>
          </p:cNvSpPr>
          <p:nvPr>
            <p:ph type="body" sz="quarter" idx="22" hasCustomPrompt="1"/>
          </p:nvPr>
        </p:nvSpPr>
        <p:spPr>
          <a:xfrm>
            <a:off x="4702048" y="2309883"/>
            <a:ext cx="6839712" cy="387387"/>
          </a:xfrm>
        </p:spPr>
        <p:txBody>
          <a:bodyPr>
            <a:noAutofit/>
          </a:bodyPr>
          <a:lstStyle>
            <a:lvl1pPr marL="0" indent="0">
              <a:lnSpc>
                <a:spcPts val="3000"/>
              </a:lnSpc>
              <a:spcAft>
                <a:spcPts val="1350"/>
              </a:spcAft>
              <a:buNone/>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10" name="Picture Placeholder 16">
            <a:extLst>
              <a:ext uri="{FF2B5EF4-FFF2-40B4-BE49-F238E27FC236}">
                <a16:creationId xmlns:a16="http://schemas.microsoft.com/office/drawing/2014/main" id="{D2BB7B6D-5FFC-C13B-5B12-E9959A11DFB3}"/>
              </a:ext>
            </a:extLst>
          </p:cNvPr>
          <p:cNvSpPr>
            <a:spLocks noGrp="1"/>
          </p:cNvSpPr>
          <p:nvPr>
            <p:ph type="pic" sz="quarter" idx="24" hasCustomPrompt="1"/>
          </p:nvPr>
        </p:nvSpPr>
        <p:spPr>
          <a:xfrm>
            <a:off x="4702048" y="2822224"/>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1" name="Text Placeholder 5">
            <a:extLst>
              <a:ext uri="{FF2B5EF4-FFF2-40B4-BE49-F238E27FC236}">
                <a16:creationId xmlns:a16="http://schemas.microsoft.com/office/drawing/2014/main" id="{AA5E514B-B011-A623-AD26-4F66F8D84DB8}"/>
              </a:ext>
            </a:extLst>
          </p:cNvPr>
          <p:cNvSpPr>
            <a:spLocks noGrp="1"/>
          </p:cNvSpPr>
          <p:nvPr>
            <p:ph type="body" sz="quarter" idx="25" hasCustomPrompt="1"/>
          </p:nvPr>
        </p:nvSpPr>
        <p:spPr>
          <a:xfrm>
            <a:off x="4702048" y="2991150"/>
            <a:ext cx="6839712" cy="387387"/>
          </a:xfrm>
        </p:spPr>
        <p:txBody>
          <a:bodyPr>
            <a:noAutofit/>
          </a:bodyPr>
          <a:lstStyle>
            <a:lvl1pPr marL="0" indent="0">
              <a:lnSpc>
                <a:spcPts val="3000"/>
              </a:lnSpc>
              <a:spcAft>
                <a:spcPts val="1350"/>
              </a:spcAft>
              <a:buNone/>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12" name="Picture Placeholder 16">
            <a:extLst>
              <a:ext uri="{FF2B5EF4-FFF2-40B4-BE49-F238E27FC236}">
                <a16:creationId xmlns:a16="http://schemas.microsoft.com/office/drawing/2014/main" id="{3BFD199B-15D1-846D-E5C3-64D16329D28E}"/>
              </a:ext>
            </a:extLst>
          </p:cNvPr>
          <p:cNvSpPr>
            <a:spLocks noGrp="1"/>
          </p:cNvSpPr>
          <p:nvPr>
            <p:ph type="pic" sz="quarter" idx="27" hasCustomPrompt="1"/>
          </p:nvPr>
        </p:nvSpPr>
        <p:spPr>
          <a:xfrm>
            <a:off x="4702048" y="3503491"/>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3" name="Text Placeholder 5">
            <a:extLst>
              <a:ext uri="{FF2B5EF4-FFF2-40B4-BE49-F238E27FC236}">
                <a16:creationId xmlns:a16="http://schemas.microsoft.com/office/drawing/2014/main" id="{F38E0D9D-A6F3-43CA-614A-D4FEA20268CB}"/>
              </a:ext>
            </a:extLst>
          </p:cNvPr>
          <p:cNvSpPr>
            <a:spLocks noGrp="1"/>
          </p:cNvSpPr>
          <p:nvPr>
            <p:ph type="body" sz="quarter" idx="28" hasCustomPrompt="1"/>
          </p:nvPr>
        </p:nvSpPr>
        <p:spPr>
          <a:xfrm>
            <a:off x="4702048" y="3701951"/>
            <a:ext cx="6839712" cy="387387"/>
          </a:xfrm>
        </p:spPr>
        <p:txBody>
          <a:bodyPr>
            <a:noAutofit/>
          </a:bodyPr>
          <a:lstStyle>
            <a:lvl1pPr marL="0" indent="0">
              <a:lnSpc>
                <a:spcPts val="3000"/>
              </a:lnSpc>
              <a:spcAft>
                <a:spcPts val="1350"/>
              </a:spcAft>
              <a:buNone/>
              <a:defRPr sz="2500">
                <a:solidFill>
                  <a:schemeClr val="bg1"/>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14" name="Picture Placeholder 16">
            <a:extLst>
              <a:ext uri="{FF2B5EF4-FFF2-40B4-BE49-F238E27FC236}">
                <a16:creationId xmlns:a16="http://schemas.microsoft.com/office/drawing/2014/main" id="{BCC3F5A1-E37B-4706-B078-1688E45D23F6}"/>
              </a:ext>
            </a:extLst>
          </p:cNvPr>
          <p:cNvSpPr>
            <a:spLocks noGrp="1"/>
          </p:cNvSpPr>
          <p:nvPr>
            <p:ph type="pic" sz="quarter" idx="30" hasCustomPrompt="1"/>
          </p:nvPr>
        </p:nvSpPr>
        <p:spPr>
          <a:xfrm>
            <a:off x="4702048" y="4214292"/>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7" name="Picture Placeholder 16">
            <a:extLst>
              <a:ext uri="{FF2B5EF4-FFF2-40B4-BE49-F238E27FC236}">
                <a16:creationId xmlns:a16="http://schemas.microsoft.com/office/drawing/2014/main" id="{FFCFA920-EFF7-E9D8-31AD-C7C043C5499F}"/>
              </a:ext>
            </a:extLst>
          </p:cNvPr>
          <p:cNvSpPr>
            <a:spLocks noGrp="1"/>
          </p:cNvSpPr>
          <p:nvPr>
            <p:ph type="pic" sz="quarter" idx="13" hasCustomPrompt="1"/>
          </p:nvPr>
        </p:nvSpPr>
        <p:spPr>
          <a:xfrm>
            <a:off x="0" y="1637477"/>
            <a:ext cx="4124960" cy="3514200"/>
          </a:xfrm>
          <a:custGeom>
            <a:avLst/>
            <a:gdLst>
              <a:gd name="connsiteX0" fmla="*/ 0 w 4124960"/>
              <a:gd name="connsiteY0" fmla="*/ 0 h 3514200"/>
              <a:gd name="connsiteX1" fmla="*/ 2367860 w 4124960"/>
              <a:gd name="connsiteY1" fmla="*/ 0 h 3514200"/>
              <a:gd name="connsiteX2" fmla="*/ 4124960 w 4124960"/>
              <a:gd name="connsiteY2" fmla="*/ 1757100 h 3514200"/>
              <a:gd name="connsiteX3" fmla="*/ 4124959 w 4124960"/>
              <a:gd name="connsiteY3" fmla="*/ 1757100 h 3514200"/>
              <a:gd name="connsiteX4" fmla="*/ 2367859 w 4124960"/>
              <a:gd name="connsiteY4" fmla="*/ 3514200 h 3514200"/>
              <a:gd name="connsiteX5" fmla="*/ 0 w 4124960"/>
              <a:gd name="connsiteY5" fmla="*/ 3514200 h 351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4960" h="3514200">
                <a:moveTo>
                  <a:pt x="0" y="0"/>
                </a:moveTo>
                <a:lnTo>
                  <a:pt x="2367860" y="0"/>
                </a:lnTo>
                <a:cubicBezTo>
                  <a:pt x="3338279" y="0"/>
                  <a:pt x="4124960" y="786681"/>
                  <a:pt x="4124960" y="1757100"/>
                </a:cubicBezTo>
                <a:lnTo>
                  <a:pt x="4124959" y="1757100"/>
                </a:lnTo>
                <a:cubicBezTo>
                  <a:pt x="4124959" y="2727519"/>
                  <a:pt x="3338278" y="3514200"/>
                  <a:pt x="2367859" y="3514200"/>
                </a:cubicBezTo>
                <a:lnTo>
                  <a:pt x="0" y="3514200"/>
                </a:lnTo>
                <a:close/>
              </a:path>
            </a:pathLst>
          </a:custGeom>
          <a:ln w="12700">
            <a:noFill/>
            <a:prstDash val="sysDot"/>
          </a:ln>
        </p:spPr>
        <p:txBody>
          <a:bodyPr vert="horz" wrap="square" lIns="0" tIns="0" rIns="0" bIns="0" rtlCol="0" anchor="ctr">
            <a:noAutofit/>
          </a:bodyPr>
          <a:lstStyle>
            <a:lvl1pPr marL="0" indent="0" algn="ctr">
              <a:buNone/>
              <a:defRPr lang="en-US" sz="1000" dirty="0">
                <a:solidFill>
                  <a:schemeClr val="bg1"/>
                </a:solidFill>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18" name="Title 17">
            <a:extLst>
              <a:ext uri="{FF2B5EF4-FFF2-40B4-BE49-F238E27FC236}">
                <a16:creationId xmlns:a16="http://schemas.microsoft.com/office/drawing/2014/main" id="{F60C487E-4F61-D500-E8F9-D08CF57363AB}"/>
              </a:ext>
            </a:extLst>
          </p:cNvPr>
          <p:cNvSpPr>
            <a:spLocks noGrp="1"/>
          </p:cNvSpPr>
          <p:nvPr>
            <p:ph type="title" hasCustomPrompt="1"/>
          </p:nvPr>
        </p:nvSpPr>
        <p:spPr/>
        <p:txBody>
          <a:bodyPr/>
          <a:lstStyle>
            <a:lvl1pPr>
              <a:defRPr>
                <a:solidFill>
                  <a:schemeClr val="bg1"/>
                </a:solidFill>
              </a:defRPr>
            </a:lvl1pPr>
          </a:lstStyle>
          <a:p>
            <a:r>
              <a:rPr lang="en-US" dirty="0"/>
              <a:t>Insert Slide Title</a:t>
            </a:r>
            <a:endParaRPr lang="en-GB" dirty="0"/>
          </a:p>
        </p:txBody>
      </p:sp>
    </p:spTree>
    <p:extLst>
      <p:ext uri="{BB962C8B-B14F-4D97-AF65-F5344CB8AC3E}">
        <p14:creationId xmlns:p14="http://schemas.microsoft.com/office/powerpoint/2010/main" val="398416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List,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2" name="Text Placeholder 5">
            <a:extLst>
              <a:ext uri="{FF2B5EF4-FFF2-40B4-BE49-F238E27FC236}">
                <a16:creationId xmlns:a16="http://schemas.microsoft.com/office/drawing/2014/main" id="{1EB5BD81-9A74-F10E-15FC-7D5F5040EE5D}"/>
              </a:ext>
            </a:extLst>
          </p:cNvPr>
          <p:cNvSpPr>
            <a:spLocks noGrp="1"/>
          </p:cNvSpPr>
          <p:nvPr>
            <p:ph type="body" sz="quarter" idx="14" hasCustomPrompt="1"/>
          </p:nvPr>
        </p:nvSpPr>
        <p:spPr>
          <a:xfrm>
            <a:off x="4702048" y="1634453"/>
            <a:ext cx="6839712" cy="387387"/>
          </a:xfrm>
        </p:spPr>
        <p:txBody>
          <a:bodyPr>
            <a:noAutofit/>
          </a:bodyPr>
          <a:lstStyle>
            <a:lvl1pPr marL="0" indent="0">
              <a:lnSpc>
                <a:spcPts val="3000"/>
              </a:lnSpc>
              <a:spcAft>
                <a:spcPts val="1350"/>
              </a:spcAft>
              <a:buNone/>
              <a:defRPr sz="2500">
                <a:solidFill>
                  <a:schemeClr val="tx2"/>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4" name="Picture Placeholder 16">
            <a:extLst>
              <a:ext uri="{FF2B5EF4-FFF2-40B4-BE49-F238E27FC236}">
                <a16:creationId xmlns:a16="http://schemas.microsoft.com/office/drawing/2014/main" id="{FDB48BB6-9F59-3125-EF8B-6579636F1D00}"/>
              </a:ext>
            </a:extLst>
          </p:cNvPr>
          <p:cNvSpPr>
            <a:spLocks noGrp="1"/>
          </p:cNvSpPr>
          <p:nvPr>
            <p:ph type="pic" sz="quarter" idx="21" hasCustomPrompt="1"/>
          </p:nvPr>
        </p:nvSpPr>
        <p:spPr>
          <a:xfrm>
            <a:off x="4702048" y="2146794"/>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9" name="Text Placeholder 5">
            <a:extLst>
              <a:ext uri="{FF2B5EF4-FFF2-40B4-BE49-F238E27FC236}">
                <a16:creationId xmlns:a16="http://schemas.microsoft.com/office/drawing/2014/main" id="{DF6DFB28-2A56-470A-47A0-F0D4F0B87FB8}"/>
              </a:ext>
            </a:extLst>
          </p:cNvPr>
          <p:cNvSpPr>
            <a:spLocks noGrp="1"/>
          </p:cNvSpPr>
          <p:nvPr>
            <p:ph type="body" sz="quarter" idx="22" hasCustomPrompt="1"/>
          </p:nvPr>
        </p:nvSpPr>
        <p:spPr>
          <a:xfrm>
            <a:off x="4702048" y="2309883"/>
            <a:ext cx="6839712" cy="387387"/>
          </a:xfrm>
        </p:spPr>
        <p:txBody>
          <a:bodyPr>
            <a:noAutofit/>
          </a:bodyPr>
          <a:lstStyle>
            <a:lvl1pPr marL="0" indent="0">
              <a:lnSpc>
                <a:spcPts val="3000"/>
              </a:lnSpc>
              <a:spcAft>
                <a:spcPts val="1350"/>
              </a:spcAft>
              <a:buNone/>
              <a:defRPr sz="2500">
                <a:solidFill>
                  <a:schemeClr val="tx2"/>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10" name="Picture Placeholder 16">
            <a:extLst>
              <a:ext uri="{FF2B5EF4-FFF2-40B4-BE49-F238E27FC236}">
                <a16:creationId xmlns:a16="http://schemas.microsoft.com/office/drawing/2014/main" id="{D2BB7B6D-5FFC-C13B-5B12-E9959A11DFB3}"/>
              </a:ext>
            </a:extLst>
          </p:cNvPr>
          <p:cNvSpPr>
            <a:spLocks noGrp="1"/>
          </p:cNvSpPr>
          <p:nvPr>
            <p:ph type="pic" sz="quarter" idx="24" hasCustomPrompt="1"/>
          </p:nvPr>
        </p:nvSpPr>
        <p:spPr>
          <a:xfrm>
            <a:off x="4702048" y="2822224"/>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1" name="Text Placeholder 5">
            <a:extLst>
              <a:ext uri="{FF2B5EF4-FFF2-40B4-BE49-F238E27FC236}">
                <a16:creationId xmlns:a16="http://schemas.microsoft.com/office/drawing/2014/main" id="{AA5E514B-B011-A623-AD26-4F66F8D84DB8}"/>
              </a:ext>
            </a:extLst>
          </p:cNvPr>
          <p:cNvSpPr>
            <a:spLocks noGrp="1"/>
          </p:cNvSpPr>
          <p:nvPr>
            <p:ph type="body" sz="quarter" idx="25" hasCustomPrompt="1"/>
          </p:nvPr>
        </p:nvSpPr>
        <p:spPr>
          <a:xfrm>
            <a:off x="4702048" y="2991150"/>
            <a:ext cx="6839712" cy="387387"/>
          </a:xfrm>
        </p:spPr>
        <p:txBody>
          <a:bodyPr>
            <a:noAutofit/>
          </a:bodyPr>
          <a:lstStyle>
            <a:lvl1pPr marL="0" indent="0">
              <a:lnSpc>
                <a:spcPts val="3000"/>
              </a:lnSpc>
              <a:spcAft>
                <a:spcPts val="1350"/>
              </a:spcAft>
              <a:buNone/>
              <a:defRPr sz="2500">
                <a:solidFill>
                  <a:schemeClr val="tx2"/>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12" name="Picture Placeholder 16">
            <a:extLst>
              <a:ext uri="{FF2B5EF4-FFF2-40B4-BE49-F238E27FC236}">
                <a16:creationId xmlns:a16="http://schemas.microsoft.com/office/drawing/2014/main" id="{3BFD199B-15D1-846D-E5C3-64D16329D28E}"/>
              </a:ext>
            </a:extLst>
          </p:cNvPr>
          <p:cNvSpPr>
            <a:spLocks noGrp="1"/>
          </p:cNvSpPr>
          <p:nvPr>
            <p:ph type="pic" sz="quarter" idx="27" hasCustomPrompt="1"/>
          </p:nvPr>
        </p:nvSpPr>
        <p:spPr>
          <a:xfrm>
            <a:off x="4702048" y="3503491"/>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3" name="Text Placeholder 5">
            <a:extLst>
              <a:ext uri="{FF2B5EF4-FFF2-40B4-BE49-F238E27FC236}">
                <a16:creationId xmlns:a16="http://schemas.microsoft.com/office/drawing/2014/main" id="{F38E0D9D-A6F3-43CA-614A-D4FEA20268CB}"/>
              </a:ext>
            </a:extLst>
          </p:cNvPr>
          <p:cNvSpPr>
            <a:spLocks noGrp="1"/>
          </p:cNvSpPr>
          <p:nvPr>
            <p:ph type="body" sz="quarter" idx="28" hasCustomPrompt="1"/>
          </p:nvPr>
        </p:nvSpPr>
        <p:spPr>
          <a:xfrm>
            <a:off x="4702048" y="3701951"/>
            <a:ext cx="6839712" cy="387387"/>
          </a:xfrm>
        </p:spPr>
        <p:txBody>
          <a:bodyPr>
            <a:noAutofit/>
          </a:bodyPr>
          <a:lstStyle>
            <a:lvl1pPr marL="0" indent="0">
              <a:lnSpc>
                <a:spcPts val="3000"/>
              </a:lnSpc>
              <a:spcAft>
                <a:spcPts val="1350"/>
              </a:spcAft>
              <a:buNone/>
              <a:defRPr sz="2500">
                <a:solidFill>
                  <a:schemeClr val="tx2"/>
                </a:solidFill>
                <a:latin typeface="Aptos Light" panose="020B0004020202020204" pitchFamily="34" charset="0"/>
              </a:defRPr>
            </a:lvl1pPr>
            <a:lvl2pPr>
              <a:lnSpc>
                <a:spcPts val="3000"/>
              </a:lnSpc>
              <a:spcAft>
                <a:spcPts val="1350"/>
              </a:spcAft>
              <a:defRPr sz="2500">
                <a:solidFill>
                  <a:schemeClr val="bg1"/>
                </a:solidFill>
                <a:latin typeface="Aptos Light" panose="020B0004020202020204" pitchFamily="34" charset="0"/>
              </a:defRPr>
            </a:lvl2pPr>
            <a:lvl3pPr>
              <a:lnSpc>
                <a:spcPts val="3000"/>
              </a:lnSpc>
              <a:spcAft>
                <a:spcPts val="1350"/>
              </a:spcAft>
              <a:defRPr sz="2500">
                <a:solidFill>
                  <a:schemeClr val="bg1"/>
                </a:solidFill>
                <a:latin typeface="Aptos Light" panose="020B0004020202020204" pitchFamily="34" charset="0"/>
              </a:defRPr>
            </a:lvl3pPr>
            <a:lvl4pPr>
              <a:lnSpc>
                <a:spcPts val="3000"/>
              </a:lnSpc>
              <a:spcAft>
                <a:spcPts val="1350"/>
              </a:spcAft>
              <a:defRPr sz="2500">
                <a:solidFill>
                  <a:schemeClr val="bg1"/>
                </a:solidFill>
                <a:latin typeface="Aptos Light" panose="020B0004020202020204" pitchFamily="34" charset="0"/>
              </a:defRPr>
            </a:lvl4pPr>
            <a:lvl5pPr>
              <a:lnSpc>
                <a:spcPts val="3000"/>
              </a:lnSpc>
              <a:spcAft>
                <a:spcPts val="1350"/>
              </a:spcAft>
              <a:defRPr sz="2500">
                <a:solidFill>
                  <a:schemeClr val="bg1"/>
                </a:solidFill>
                <a:latin typeface="Aptos Light" panose="020B0004020202020204" pitchFamily="34" charset="0"/>
              </a:defRPr>
            </a:lvl5pPr>
          </a:lstStyle>
          <a:p>
            <a:pPr lvl="0"/>
            <a:r>
              <a:rPr lang="en-US" dirty="0"/>
              <a:t>Insert Extra Large text</a:t>
            </a:r>
          </a:p>
        </p:txBody>
      </p:sp>
      <p:sp>
        <p:nvSpPr>
          <p:cNvPr id="14" name="Picture Placeholder 16">
            <a:extLst>
              <a:ext uri="{FF2B5EF4-FFF2-40B4-BE49-F238E27FC236}">
                <a16:creationId xmlns:a16="http://schemas.microsoft.com/office/drawing/2014/main" id="{BCC3F5A1-E37B-4706-B078-1688E45D23F6}"/>
              </a:ext>
            </a:extLst>
          </p:cNvPr>
          <p:cNvSpPr>
            <a:spLocks noGrp="1"/>
          </p:cNvSpPr>
          <p:nvPr>
            <p:ph type="pic" sz="quarter" idx="30" hasCustomPrompt="1"/>
          </p:nvPr>
        </p:nvSpPr>
        <p:spPr>
          <a:xfrm>
            <a:off x="4702048" y="4214292"/>
            <a:ext cx="6839712" cy="18288"/>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7" name="Picture Placeholder 16">
            <a:extLst>
              <a:ext uri="{FF2B5EF4-FFF2-40B4-BE49-F238E27FC236}">
                <a16:creationId xmlns:a16="http://schemas.microsoft.com/office/drawing/2014/main" id="{FFCFA920-EFF7-E9D8-31AD-C7C043C5499F}"/>
              </a:ext>
            </a:extLst>
          </p:cNvPr>
          <p:cNvSpPr>
            <a:spLocks noGrp="1"/>
          </p:cNvSpPr>
          <p:nvPr>
            <p:ph type="pic" sz="quarter" idx="13" hasCustomPrompt="1"/>
          </p:nvPr>
        </p:nvSpPr>
        <p:spPr>
          <a:xfrm>
            <a:off x="0" y="1637477"/>
            <a:ext cx="4124960" cy="3514200"/>
          </a:xfrm>
          <a:custGeom>
            <a:avLst/>
            <a:gdLst>
              <a:gd name="connsiteX0" fmla="*/ 0 w 4124960"/>
              <a:gd name="connsiteY0" fmla="*/ 0 h 3514200"/>
              <a:gd name="connsiteX1" fmla="*/ 2367860 w 4124960"/>
              <a:gd name="connsiteY1" fmla="*/ 0 h 3514200"/>
              <a:gd name="connsiteX2" fmla="*/ 4124960 w 4124960"/>
              <a:gd name="connsiteY2" fmla="*/ 1757100 h 3514200"/>
              <a:gd name="connsiteX3" fmla="*/ 4124959 w 4124960"/>
              <a:gd name="connsiteY3" fmla="*/ 1757100 h 3514200"/>
              <a:gd name="connsiteX4" fmla="*/ 2367859 w 4124960"/>
              <a:gd name="connsiteY4" fmla="*/ 3514200 h 3514200"/>
              <a:gd name="connsiteX5" fmla="*/ 0 w 4124960"/>
              <a:gd name="connsiteY5" fmla="*/ 3514200 h 351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4960" h="3514200">
                <a:moveTo>
                  <a:pt x="0" y="0"/>
                </a:moveTo>
                <a:lnTo>
                  <a:pt x="2367860" y="0"/>
                </a:lnTo>
                <a:cubicBezTo>
                  <a:pt x="3338279" y="0"/>
                  <a:pt x="4124960" y="786681"/>
                  <a:pt x="4124960" y="1757100"/>
                </a:cubicBezTo>
                <a:lnTo>
                  <a:pt x="4124959" y="1757100"/>
                </a:lnTo>
                <a:cubicBezTo>
                  <a:pt x="4124959" y="2727519"/>
                  <a:pt x="3338278" y="3514200"/>
                  <a:pt x="2367859" y="3514200"/>
                </a:cubicBezTo>
                <a:lnTo>
                  <a:pt x="0" y="3514200"/>
                </a:lnTo>
                <a:close/>
              </a:path>
            </a:pathLst>
          </a:custGeom>
          <a:ln w="12700">
            <a:noFill/>
            <a:prstDash val="sysDot"/>
          </a:ln>
        </p:spPr>
        <p:txBody>
          <a:bodyPr vert="horz" wrap="square" lIns="0" tIns="0" rIns="0" bIns="0" rtlCol="0" anchor="ctr">
            <a:noAutofit/>
          </a:bodyPr>
          <a:lstStyle>
            <a:lvl1pPr marL="0" indent="0" algn="ctr">
              <a:buNone/>
              <a:defRPr lang="en-US" sz="1000" dirty="0">
                <a:solidFill>
                  <a:schemeClr val="tx1"/>
                </a:solidFill>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18" name="Title 17">
            <a:extLst>
              <a:ext uri="{FF2B5EF4-FFF2-40B4-BE49-F238E27FC236}">
                <a16:creationId xmlns:a16="http://schemas.microsoft.com/office/drawing/2014/main" id="{F60C487E-4F61-D500-E8F9-D08CF57363AB}"/>
              </a:ext>
            </a:extLst>
          </p:cNvPr>
          <p:cNvSpPr>
            <a:spLocks noGrp="1"/>
          </p:cNvSpPr>
          <p:nvPr>
            <p:ph type="title" hasCustomPrompt="1"/>
          </p:nvPr>
        </p:nvSpPr>
        <p:spPr/>
        <p:txBody>
          <a:bodyPr/>
          <a:lstStyle>
            <a:lvl1pPr>
              <a:defRPr>
                <a:solidFill>
                  <a:schemeClr val="tx2"/>
                </a:solidFill>
              </a:defRPr>
            </a:lvl1pPr>
          </a:lstStyle>
          <a:p>
            <a:r>
              <a:rPr lang="en-US" dirty="0"/>
              <a:t>Insert Slide Title</a:t>
            </a:r>
            <a:endParaRPr lang="en-GB" dirty="0"/>
          </a:p>
        </p:txBody>
      </p:sp>
    </p:spTree>
    <p:extLst>
      <p:ext uri="{BB962C8B-B14F-4D97-AF65-F5344CB8AC3E}">
        <p14:creationId xmlns:p14="http://schemas.microsoft.com/office/powerpoint/2010/main" val="1958583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ector/Industry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2FD10F-6CF0-1047-F9D7-CE6377CA1D5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0" y="722364"/>
            <a:ext cx="8083312" cy="6135636"/>
          </a:xfrm>
          <a:prstGeom prst="rect">
            <a:avLst/>
          </a:prstGeom>
        </p:spPr>
      </p:pic>
      <p:sp>
        <p:nvSpPr>
          <p:cNvPr id="2" name="Title 1">
            <a:extLst>
              <a:ext uri="{FF2B5EF4-FFF2-40B4-BE49-F238E27FC236}">
                <a16:creationId xmlns:a16="http://schemas.microsoft.com/office/drawing/2014/main" id="{A552A54E-D7DC-53EB-85D9-93DCAD4B23AF}"/>
              </a:ext>
            </a:extLst>
          </p:cNvPr>
          <p:cNvSpPr>
            <a:spLocks noGrp="1"/>
          </p:cNvSpPr>
          <p:nvPr>
            <p:ph type="ctrTitle" hasCustomPrompt="1"/>
          </p:nvPr>
        </p:nvSpPr>
        <p:spPr>
          <a:xfrm>
            <a:off x="1058335" y="1528235"/>
            <a:ext cx="5943600" cy="1138765"/>
          </a:xfrm>
        </p:spPr>
        <p:txBody>
          <a:bodyPr lIns="0" tIns="0" rIns="0" bIns="0" anchor="t">
            <a:noAutofit/>
          </a:bodyPr>
          <a:lstStyle>
            <a:lvl1pPr algn="l">
              <a:lnSpc>
                <a:spcPts val="4800"/>
              </a:lnSpc>
              <a:defRPr sz="3600">
                <a:solidFill>
                  <a:schemeClr val="bg1"/>
                </a:solidFill>
              </a:defRPr>
            </a:lvl1pPr>
          </a:lstStyle>
          <a:p>
            <a:r>
              <a:rPr lang="en-US" dirty="0"/>
              <a:t>Insert Presentation</a:t>
            </a:r>
            <a:br>
              <a:rPr lang="en-US" dirty="0"/>
            </a:br>
            <a:r>
              <a:rPr lang="en-US" dirty="0"/>
              <a:t>Title</a:t>
            </a:r>
          </a:p>
        </p:txBody>
      </p:sp>
      <p:sp>
        <p:nvSpPr>
          <p:cNvPr id="3" name="Subtitle 2">
            <a:extLst>
              <a:ext uri="{FF2B5EF4-FFF2-40B4-BE49-F238E27FC236}">
                <a16:creationId xmlns:a16="http://schemas.microsoft.com/office/drawing/2014/main" id="{9866BF17-6DCC-BF83-BFFF-F6955E79191F}"/>
              </a:ext>
            </a:extLst>
          </p:cNvPr>
          <p:cNvSpPr>
            <a:spLocks noGrp="1"/>
          </p:cNvSpPr>
          <p:nvPr>
            <p:ph type="subTitle" idx="1" hasCustomPrompt="1"/>
          </p:nvPr>
        </p:nvSpPr>
        <p:spPr>
          <a:xfrm>
            <a:off x="1058335" y="2880471"/>
            <a:ext cx="5943600" cy="1655762"/>
          </a:xfrm>
        </p:spPr>
        <p:txBody>
          <a:bodyPr lIns="0" tIns="0" rIns="0" bIns="0">
            <a:noAutofit/>
          </a:bodyPr>
          <a:lstStyle>
            <a:lvl1pPr marL="0" indent="0" algn="l">
              <a:lnSpc>
                <a:spcPts val="1400"/>
              </a:lnSpc>
              <a:spcBef>
                <a:spcPts val="0"/>
              </a:spcBef>
              <a:buNone/>
              <a:defRPr sz="13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Optional Subhead</a:t>
            </a:r>
          </a:p>
        </p:txBody>
      </p:sp>
      <p:pic>
        <p:nvPicPr>
          <p:cNvPr id="13" name="Picture 12">
            <a:extLst>
              <a:ext uri="{FF2B5EF4-FFF2-40B4-BE49-F238E27FC236}">
                <a16:creationId xmlns:a16="http://schemas.microsoft.com/office/drawing/2014/main" id="{DDEE4AC7-42C6-9D45-5DF0-E2881219175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684932" y="173749"/>
            <a:ext cx="1331979" cy="707137"/>
          </a:xfrm>
          <a:prstGeom prst="rect">
            <a:avLst/>
          </a:prstGeom>
        </p:spPr>
      </p:pic>
      <p:sp>
        <p:nvSpPr>
          <p:cNvPr id="15" name="Text Placeholder 14">
            <a:extLst>
              <a:ext uri="{FF2B5EF4-FFF2-40B4-BE49-F238E27FC236}">
                <a16:creationId xmlns:a16="http://schemas.microsoft.com/office/drawing/2014/main" id="{C944148E-3A4F-E07B-75F2-CB54910572F9}"/>
              </a:ext>
            </a:extLst>
          </p:cNvPr>
          <p:cNvSpPr>
            <a:spLocks noGrp="1"/>
          </p:cNvSpPr>
          <p:nvPr>
            <p:ph type="body" sz="quarter" idx="10" hasCustomPrompt="1"/>
          </p:nvPr>
        </p:nvSpPr>
        <p:spPr>
          <a:xfrm>
            <a:off x="1058335" y="1049122"/>
            <a:ext cx="3816350" cy="146050"/>
          </a:xfrm>
        </p:spPr>
        <p:txBody>
          <a:bodyPr>
            <a:noAutofit/>
          </a:bodyPr>
          <a:lstStyle>
            <a:lvl1pPr marL="0" indent="0">
              <a:lnSpc>
                <a:spcPts val="1100"/>
              </a:lnSpc>
              <a:spcBef>
                <a:spcPts val="0"/>
              </a:spcBef>
              <a:buNone/>
              <a:defRPr sz="1000" b="1" cap="all" baseline="0">
                <a:solidFill>
                  <a:schemeClr val="bg1"/>
                </a:solidFill>
              </a:defRPr>
            </a:lvl1pPr>
          </a:lstStyle>
          <a:p>
            <a:pPr lvl="0"/>
            <a:r>
              <a:rPr lang="en-US" dirty="0"/>
              <a:t>Insert Subhead</a:t>
            </a:r>
          </a:p>
        </p:txBody>
      </p:sp>
      <p:sp>
        <p:nvSpPr>
          <p:cNvPr id="16" name="Text Placeholder 14">
            <a:extLst>
              <a:ext uri="{FF2B5EF4-FFF2-40B4-BE49-F238E27FC236}">
                <a16:creationId xmlns:a16="http://schemas.microsoft.com/office/drawing/2014/main" id="{15D9BBD6-7F41-79F7-C320-F3F639ABD648}"/>
              </a:ext>
            </a:extLst>
          </p:cNvPr>
          <p:cNvSpPr>
            <a:spLocks noGrp="1"/>
          </p:cNvSpPr>
          <p:nvPr>
            <p:ph type="body" sz="quarter" idx="11" hasCustomPrompt="1"/>
          </p:nvPr>
        </p:nvSpPr>
        <p:spPr>
          <a:xfrm>
            <a:off x="1058335" y="4521199"/>
            <a:ext cx="3816350" cy="146050"/>
          </a:xfrm>
        </p:spPr>
        <p:txBody>
          <a:bodyPr>
            <a:noAutofit/>
          </a:bodyPr>
          <a:lstStyle>
            <a:lvl1pPr marL="0" indent="0">
              <a:lnSpc>
                <a:spcPts val="1100"/>
              </a:lnSpc>
              <a:spcBef>
                <a:spcPts val="0"/>
              </a:spcBef>
              <a:buNone/>
              <a:defRPr sz="1000" b="0" cap="all" baseline="0">
                <a:solidFill>
                  <a:schemeClr val="bg1"/>
                </a:solidFill>
              </a:defRPr>
            </a:lvl1pPr>
          </a:lstStyle>
          <a:p>
            <a:pPr lvl="0"/>
            <a:r>
              <a:rPr lang="en-US" dirty="0"/>
              <a:t>INSERT MONTH DAY, YEAR</a:t>
            </a:r>
          </a:p>
        </p:txBody>
      </p:sp>
      <p:sp>
        <p:nvSpPr>
          <p:cNvPr id="4" name="TextBox 3">
            <a:extLst>
              <a:ext uri="{FF2B5EF4-FFF2-40B4-BE49-F238E27FC236}">
                <a16:creationId xmlns:a16="http://schemas.microsoft.com/office/drawing/2014/main" id="{3B01C875-3009-34CE-11B0-BDC8D4DF5140}"/>
              </a:ext>
            </a:extLst>
          </p:cNvPr>
          <p:cNvSpPr txBox="1"/>
          <p:nvPr userDrawn="1"/>
        </p:nvSpPr>
        <p:spPr>
          <a:xfrm>
            <a:off x="0" y="-1065566"/>
            <a:ext cx="5740400" cy="923330"/>
          </a:xfrm>
          <a:prstGeom prst="rect">
            <a:avLst/>
          </a:prstGeom>
          <a:noFill/>
        </p:spPr>
        <p:txBody>
          <a:bodyPr wrap="square" rtlCol="0">
            <a:noAutofit/>
          </a:bodyPr>
          <a:lstStyle/>
          <a:p>
            <a:pPr>
              <a:spcAft>
                <a:spcPts val="600"/>
              </a:spcAft>
            </a:pPr>
            <a:r>
              <a:rPr lang="en-US" sz="1100" dirty="0"/>
              <a:t>Use this layout to add a background image to the cover slide. </a:t>
            </a:r>
          </a:p>
          <a:p>
            <a:pPr marL="342900" indent="-342900">
              <a:spcAft>
                <a:spcPts val="600"/>
              </a:spcAft>
              <a:buAutoNum type="arabicPeriod"/>
            </a:pPr>
            <a:r>
              <a:rPr lang="en-US" sz="1100" dirty="0"/>
              <a:t>Select the slide then Right-click and choose Format Background</a:t>
            </a:r>
          </a:p>
          <a:p>
            <a:pPr marL="342900" indent="-342900">
              <a:spcAft>
                <a:spcPts val="600"/>
              </a:spcAft>
              <a:buAutoNum type="arabicPeriod"/>
            </a:pPr>
            <a:r>
              <a:rPr lang="en-US" sz="1100" dirty="0"/>
              <a:t>Select Picture or texture fill &gt; Insert Picture Source and select the desired image from your computer.</a:t>
            </a:r>
          </a:p>
        </p:txBody>
      </p:sp>
      <p:pic>
        <p:nvPicPr>
          <p:cNvPr id="6" name="Picture 5">
            <a:extLst>
              <a:ext uri="{FF2B5EF4-FFF2-40B4-BE49-F238E27FC236}">
                <a16:creationId xmlns:a16="http://schemas.microsoft.com/office/drawing/2014/main" id="{D1D7727B-183A-8B5A-4520-9AD0BF67F72D}"/>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2782283" y="-1065566"/>
            <a:ext cx="2253115" cy="2478965"/>
          </a:xfrm>
          <a:prstGeom prst="rect">
            <a:avLst/>
          </a:prstGeom>
          <a:ln>
            <a:solidFill>
              <a:schemeClr val="tx1"/>
            </a:solidFill>
          </a:ln>
        </p:spPr>
      </p:pic>
    </p:spTree>
    <p:extLst>
      <p:ext uri="{BB962C8B-B14F-4D97-AF65-F5344CB8AC3E}">
        <p14:creationId xmlns:p14="http://schemas.microsoft.com/office/powerpoint/2010/main" val="2207464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Column, 2 Rows Photo Caption,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6A68-959B-21A6-2036-A39115D4FAD4}"/>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54897AF-0C64-ED1F-844E-2CAFE8DAD28F}"/>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13" name="Text Placeholder 12">
            <a:extLst>
              <a:ext uri="{FF2B5EF4-FFF2-40B4-BE49-F238E27FC236}">
                <a16:creationId xmlns:a16="http://schemas.microsoft.com/office/drawing/2014/main" id="{FDA9C343-BABC-CEAE-51CB-FEC737F1F891}"/>
              </a:ext>
            </a:extLst>
          </p:cNvPr>
          <p:cNvSpPr>
            <a:spLocks noGrp="1"/>
          </p:cNvSpPr>
          <p:nvPr>
            <p:ph type="body" sz="quarter" idx="21" hasCustomPrompt="1"/>
          </p:nvPr>
        </p:nvSpPr>
        <p:spPr>
          <a:xfrm>
            <a:off x="640080" y="260667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4" name="Text Placeholder 12">
            <a:extLst>
              <a:ext uri="{FF2B5EF4-FFF2-40B4-BE49-F238E27FC236}">
                <a16:creationId xmlns:a16="http://schemas.microsoft.com/office/drawing/2014/main" id="{38D1B9AB-8A01-90A4-E137-E23D34CF003D}"/>
              </a:ext>
            </a:extLst>
          </p:cNvPr>
          <p:cNvSpPr>
            <a:spLocks noGrp="1"/>
          </p:cNvSpPr>
          <p:nvPr>
            <p:ph type="body" sz="quarter" idx="34" hasCustomPrompt="1"/>
          </p:nvPr>
        </p:nvSpPr>
        <p:spPr>
          <a:xfrm>
            <a:off x="640080" y="283019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46" name="Picture Placeholder 45">
            <a:extLst>
              <a:ext uri="{FF2B5EF4-FFF2-40B4-BE49-F238E27FC236}">
                <a16:creationId xmlns:a16="http://schemas.microsoft.com/office/drawing/2014/main" id="{5CADD23B-19EE-6D9A-CCBD-AEE5AF30C9CC}"/>
              </a:ext>
            </a:extLst>
          </p:cNvPr>
          <p:cNvSpPr>
            <a:spLocks noGrp="1"/>
          </p:cNvSpPr>
          <p:nvPr>
            <p:ph type="pic" sz="quarter" idx="59" hasCustomPrompt="1"/>
          </p:nvPr>
        </p:nvSpPr>
        <p:spPr>
          <a:xfrm>
            <a:off x="64008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47" name="Text Placeholder 12">
            <a:extLst>
              <a:ext uri="{FF2B5EF4-FFF2-40B4-BE49-F238E27FC236}">
                <a16:creationId xmlns:a16="http://schemas.microsoft.com/office/drawing/2014/main" id="{C1CA1951-4476-8C85-FDED-22F5A3428E65}"/>
              </a:ext>
            </a:extLst>
          </p:cNvPr>
          <p:cNvSpPr>
            <a:spLocks noGrp="1"/>
          </p:cNvSpPr>
          <p:nvPr>
            <p:ph type="body" sz="quarter" idx="60" hasCustomPrompt="1"/>
          </p:nvPr>
        </p:nvSpPr>
        <p:spPr>
          <a:xfrm>
            <a:off x="2933700" y="260667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48" name="Text Placeholder 12">
            <a:extLst>
              <a:ext uri="{FF2B5EF4-FFF2-40B4-BE49-F238E27FC236}">
                <a16:creationId xmlns:a16="http://schemas.microsoft.com/office/drawing/2014/main" id="{EC358AB0-FA94-6DA0-F56B-80BDB4C0D045}"/>
              </a:ext>
            </a:extLst>
          </p:cNvPr>
          <p:cNvSpPr>
            <a:spLocks noGrp="1"/>
          </p:cNvSpPr>
          <p:nvPr>
            <p:ph type="body" sz="quarter" idx="61" hasCustomPrompt="1"/>
          </p:nvPr>
        </p:nvSpPr>
        <p:spPr>
          <a:xfrm>
            <a:off x="2933700" y="283019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49" name="Picture Placeholder 48">
            <a:extLst>
              <a:ext uri="{FF2B5EF4-FFF2-40B4-BE49-F238E27FC236}">
                <a16:creationId xmlns:a16="http://schemas.microsoft.com/office/drawing/2014/main" id="{31B3BB73-685A-6908-955B-8E0C316510BD}"/>
              </a:ext>
            </a:extLst>
          </p:cNvPr>
          <p:cNvSpPr>
            <a:spLocks noGrp="1"/>
          </p:cNvSpPr>
          <p:nvPr>
            <p:ph type="pic" sz="quarter" idx="62" hasCustomPrompt="1"/>
          </p:nvPr>
        </p:nvSpPr>
        <p:spPr>
          <a:xfrm>
            <a:off x="293370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50" name="Text Placeholder 12">
            <a:extLst>
              <a:ext uri="{FF2B5EF4-FFF2-40B4-BE49-F238E27FC236}">
                <a16:creationId xmlns:a16="http://schemas.microsoft.com/office/drawing/2014/main" id="{DE22D2E6-6097-7C8E-34CC-70127FE71F5C}"/>
              </a:ext>
            </a:extLst>
          </p:cNvPr>
          <p:cNvSpPr>
            <a:spLocks noGrp="1"/>
          </p:cNvSpPr>
          <p:nvPr>
            <p:ph type="body" sz="quarter" idx="63" hasCustomPrompt="1"/>
          </p:nvPr>
        </p:nvSpPr>
        <p:spPr>
          <a:xfrm>
            <a:off x="5227320" y="260667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51" name="Text Placeholder 12">
            <a:extLst>
              <a:ext uri="{FF2B5EF4-FFF2-40B4-BE49-F238E27FC236}">
                <a16:creationId xmlns:a16="http://schemas.microsoft.com/office/drawing/2014/main" id="{6DF8257D-3572-98F2-9299-D21BEBB8C4BE}"/>
              </a:ext>
            </a:extLst>
          </p:cNvPr>
          <p:cNvSpPr>
            <a:spLocks noGrp="1"/>
          </p:cNvSpPr>
          <p:nvPr>
            <p:ph type="body" sz="quarter" idx="64" hasCustomPrompt="1"/>
          </p:nvPr>
        </p:nvSpPr>
        <p:spPr>
          <a:xfrm>
            <a:off x="5227320" y="283019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52" name="Picture Placeholder 51">
            <a:extLst>
              <a:ext uri="{FF2B5EF4-FFF2-40B4-BE49-F238E27FC236}">
                <a16:creationId xmlns:a16="http://schemas.microsoft.com/office/drawing/2014/main" id="{C19D58C9-603E-9D2F-7198-DBBF7AA7F3B5}"/>
              </a:ext>
            </a:extLst>
          </p:cNvPr>
          <p:cNvSpPr>
            <a:spLocks noGrp="1"/>
          </p:cNvSpPr>
          <p:nvPr>
            <p:ph type="pic" sz="quarter" idx="65" hasCustomPrompt="1"/>
          </p:nvPr>
        </p:nvSpPr>
        <p:spPr>
          <a:xfrm>
            <a:off x="522732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53" name="Text Placeholder 12">
            <a:extLst>
              <a:ext uri="{FF2B5EF4-FFF2-40B4-BE49-F238E27FC236}">
                <a16:creationId xmlns:a16="http://schemas.microsoft.com/office/drawing/2014/main" id="{4C2D7847-BE2B-7C9E-7D29-31308DB29F44}"/>
              </a:ext>
            </a:extLst>
          </p:cNvPr>
          <p:cNvSpPr>
            <a:spLocks noGrp="1"/>
          </p:cNvSpPr>
          <p:nvPr>
            <p:ph type="body" sz="quarter" idx="66" hasCustomPrompt="1"/>
          </p:nvPr>
        </p:nvSpPr>
        <p:spPr>
          <a:xfrm>
            <a:off x="7520940" y="260667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54" name="Text Placeholder 12">
            <a:extLst>
              <a:ext uri="{FF2B5EF4-FFF2-40B4-BE49-F238E27FC236}">
                <a16:creationId xmlns:a16="http://schemas.microsoft.com/office/drawing/2014/main" id="{9CA77A0E-286E-3405-7FF0-2DD3EAB6A79B}"/>
              </a:ext>
            </a:extLst>
          </p:cNvPr>
          <p:cNvSpPr>
            <a:spLocks noGrp="1"/>
          </p:cNvSpPr>
          <p:nvPr>
            <p:ph type="body" sz="quarter" idx="67" hasCustomPrompt="1"/>
          </p:nvPr>
        </p:nvSpPr>
        <p:spPr>
          <a:xfrm>
            <a:off x="7520940" y="283019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55" name="Picture Placeholder 54">
            <a:extLst>
              <a:ext uri="{FF2B5EF4-FFF2-40B4-BE49-F238E27FC236}">
                <a16:creationId xmlns:a16="http://schemas.microsoft.com/office/drawing/2014/main" id="{C3F29945-B1B6-3DAC-9673-3EF028133C36}"/>
              </a:ext>
            </a:extLst>
          </p:cNvPr>
          <p:cNvSpPr>
            <a:spLocks noGrp="1"/>
          </p:cNvSpPr>
          <p:nvPr>
            <p:ph type="pic" sz="quarter" idx="68" hasCustomPrompt="1"/>
          </p:nvPr>
        </p:nvSpPr>
        <p:spPr>
          <a:xfrm>
            <a:off x="752094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56" name="Text Placeholder 12">
            <a:extLst>
              <a:ext uri="{FF2B5EF4-FFF2-40B4-BE49-F238E27FC236}">
                <a16:creationId xmlns:a16="http://schemas.microsoft.com/office/drawing/2014/main" id="{EE8C3581-2162-B45B-BBC1-5F1C7E24BA89}"/>
              </a:ext>
            </a:extLst>
          </p:cNvPr>
          <p:cNvSpPr>
            <a:spLocks noGrp="1"/>
          </p:cNvSpPr>
          <p:nvPr>
            <p:ph type="body" sz="quarter" idx="69" hasCustomPrompt="1"/>
          </p:nvPr>
        </p:nvSpPr>
        <p:spPr>
          <a:xfrm>
            <a:off x="9814560" y="260667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57" name="Text Placeholder 12">
            <a:extLst>
              <a:ext uri="{FF2B5EF4-FFF2-40B4-BE49-F238E27FC236}">
                <a16:creationId xmlns:a16="http://schemas.microsoft.com/office/drawing/2014/main" id="{B540B900-676F-CD06-D4AB-687B298203F7}"/>
              </a:ext>
            </a:extLst>
          </p:cNvPr>
          <p:cNvSpPr>
            <a:spLocks noGrp="1"/>
          </p:cNvSpPr>
          <p:nvPr>
            <p:ph type="body" sz="quarter" idx="70" hasCustomPrompt="1"/>
          </p:nvPr>
        </p:nvSpPr>
        <p:spPr>
          <a:xfrm>
            <a:off x="9814560" y="283019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58" name="Picture Placeholder 57">
            <a:extLst>
              <a:ext uri="{FF2B5EF4-FFF2-40B4-BE49-F238E27FC236}">
                <a16:creationId xmlns:a16="http://schemas.microsoft.com/office/drawing/2014/main" id="{0949BF02-70CA-1CAC-2D73-F3DF9138CB15}"/>
              </a:ext>
            </a:extLst>
          </p:cNvPr>
          <p:cNvSpPr>
            <a:spLocks noGrp="1"/>
          </p:cNvSpPr>
          <p:nvPr>
            <p:ph type="pic" sz="quarter" idx="71" hasCustomPrompt="1"/>
          </p:nvPr>
        </p:nvSpPr>
        <p:spPr>
          <a:xfrm>
            <a:off x="981456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59" name="Text Placeholder 12">
            <a:extLst>
              <a:ext uri="{FF2B5EF4-FFF2-40B4-BE49-F238E27FC236}">
                <a16:creationId xmlns:a16="http://schemas.microsoft.com/office/drawing/2014/main" id="{0E1C3863-96A9-D530-EB8E-D52B1AC2E75B}"/>
              </a:ext>
            </a:extLst>
          </p:cNvPr>
          <p:cNvSpPr>
            <a:spLocks noGrp="1"/>
          </p:cNvSpPr>
          <p:nvPr>
            <p:ph type="body" sz="quarter" idx="72" hasCustomPrompt="1"/>
          </p:nvPr>
        </p:nvSpPr>
        <p:spPr>
          <a:xfrm>
            <a:off x="640080" y="473519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60" name="Text Placeholder 12">
            <a:extLst>
              <a:ext uri="{FF2B5EF4-FFF2-40B4-BE49-F238E27FC236}">
                <a16:creationId xmlns:a16="http://schemas.microsoft.com/office/drawing/2014/main" id="{B557865A-640B-8ADE-919D-CAF3C73ECDF4}"/>
              </a:ext>
            </a:extLst>
          </p:cNvPr>
          <p:cNvSpPr>
            <a:spLocks noGrp="1"/>
          </p:cNvSpPr>
          <p:nvPr>
            <p:ph type="body" sz="quarter" idx="73" hasCustomPrompt="1"/>
          </p:nvPr>
        </p:nvSpPr>
        <p:spPr>
          <a:xfrm>
            <a:off x="640080" y="495871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61" name="Picture Placeholder 60">
            <a:extLst>
              <a:ext uri="{FF2B5EF4-FFF2-40B4-BE49-F238E27FC236}">
                <a16:creationId xmlns:a16="http://schemas.microsoft.com/office/drawing/2014/main" id="{264A7391-F46D-DFB9-9727-BE0B7E542B51}"/>
              </a:ext>
            </a:extLst>
          </p:cNvPr>
          <p:cNvSpPr>
            <a:spLocks noGrp="1"/>
          </p:cNvSpPr>
          <p:nvPr>
            <p:ph type="pic" sz="quarter" idx="74" hasCustomPrompt="1"/>
          </p:nvPr>
        </p:nvSpPr>
        <p:spPr>
          <a:xfrm>
            <a:off x="64008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62" name="Text Placeholder 12">
            <a:extLst>
              <a:ext uri="{FF2B5EF4-FFF2-40B4-BE49-F238E27FC236}">
                <a16:creationId xmlns:a16="http://schemas.microsoft.com/office/drawing/2014/main" id="{D3189CE6-794D-1F83-C8CF-B14B76165246}"/>
              </a:ext>
            </a:extLst>
          </p:cNvPr>
          <p:cNvSpPr>
            <a:spLocks noGrp="1"/>
          </p:cNvSpPr>
          <p:nvPr>
            <p:ph type="body" sz="quarter" idx="75" hasCustomPrompt="1"/>
          </p:nvPr>
        </p:nvSpPr>
        <p:spPr>
          <a:xfrm>
            <a:off x="2933700" y="473519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63" name="Text Placeholder 12">
            <a:extLst>
              <a:ext uri="{FF2B5EF4-FFF2-40B4-BE49-F238E27FC236}">
                <a16:creationId xmlns:a16="http://schemas.microsoft.com/office/drawing/2014/main" id="{57DD01A4-DD27-24AA-FB77-D52DEF541D11}"/>
              </a:ext>
            </a:extLst>
          </p:cNvPr>
          <p:cNvSpPr>
            <a:spLocks noGrp="1"/>
          </p:cNvSpPr>
          <p:nvPr>
            <p:ph type="body" sz="quarter" idx="76" hasCustomPrompt="1"/>
          </p:nvPr>
        </p:nvSpPr>
        <p:spPr>
          <a:xfrm>
            <a:off x="2933700" y="495871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64" name="Picture Placeholder 63">
            <a:extLst>
              <a:ext uri="{FF2B5EF4-FFF2-40B4-BE49-F238E27FC236}">
                <a16:creationId xmlns:a16="http://schemas.microsoft.com/office/drawing/2014/main" id="{113C9DF1-696B-D16C-2A9B-7D955A363D91}"/>
              </a:ext>
            </a:extLst>
          </p:cNvPr>
          <p:cNvSpPr>
            <a:spLocks noGrp="1"/>
          </p:cNvSpPr>
          <p:nvPr>
            <p:ph type="pic" sz="quarter" idx="77" hasCustomPrompt="1"/>
          </p:nvPr>
        </p:nvSpPr>
        <p:spPr>
          <a:xfrm>
            <a:off x="293370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65" name="Text Placeholder 12">
            <a:extLst>
              <a:ext uri="{FF2B5EF4-FFF2-40B4-BE49-F238E27FC236}">
                <a16:creationId xmlns:a16="http://schemas.microsoft.com/office/drawing/2014/main" id="{8696BE1D-EB49-D009-5D63-793FB41CE2A9}"/>
              </a:ext>
            </a:extLst>
          </p:cNvPr>
          <p:cNvSpPr>
            <a:spLocks noGrp="1"/>
          </p:cNvSpPr>
          <p:nvPr>
            <p:ph type="body" sz="quarter" idx="78" hasCustomPrompt="1"/>
          </p:nvPr>
        </p:nvSpPr>
        <p:spPr>
          <a:xfrm>
            <a:off x="5227320" y="473519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66" name="Text Placeholder 12">
            <a:extLst>
              <a:ext uri="{FF2B5EF4-FFF2-40B4-BE49-F238E27FC236}">
                <a16:creationId xmlns:a16="http://schemas.microsoft.com/office/drawing/2014/main" id="{215E3C1F-25FB-AC76-9186-52D67FAA64A3}"/>
              </a:ext>
            </a:extLst>
          </p:cNvPr>
          <p:cNvSpPr>
            <a:spLocks noGrp="1"/>
          </p:cNvSpPr>
          <p:nvPr>
            <p:ph type="body" sz="quarter" idx="79" hasCustomPrompt="1"/>
          </p:nvPr>
        </p:nvSpPr>
        <p:spPr>
          <a:xfrm>
            <a:off x="5227320" y="495871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67" name="Picture Placeholder 66">
            <a:extLst>
              <a:ext uri="{FF2B5EF4-FFF2-40B4-BE49-F238E27FC236}">
                <a16:creationId xmlns:a16="http://schemas.microsoft.com/office/drawing/2014/main" id="{8E3E3DF6-3701-7BFC-3C0B-49C2D502C2DA}"/>
              </a:ext>
            </a:extLst>
          </p:cNvPr>
          <p:cNvSpPr>
            <a:spLocks noGrp="1"/>
          </p:cNvSpPr>
          <p:nvPr>
            <p:ph type="pic" sz="quarter" idx="80" hasCustomPrompt="1"/>
          </p:nvPr>
        </p:nvSpPr>
        <p:spPr>
          <a:xfrm>
            <a:off x="522732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68" name="Text Placeholder 12">
            <a:extLst>
              <a:ext uri="{FF2B5EF4-FFF2-40B4-BE49-F238E27FC236}">
                <a16:creationId xmlns:a16="http://schemas.microsoft.com/office/drawing/2014/main" id="{EA1B797A-AB52-431F-5DFD-4AEA947062D3}"/>
              </a:ext>
            </a:extLst>
          </p:cNvPr>
          <p:cNvSpPr>
            <a:spLocks noGrp="1"/>
          </p:cNvSpPr>
          <p:nvPr>
            <p:ph type="body" sz="quarter" idx="81" hasCustomPrompt="1"/>
          </p:nvPr>
        </p:nvSpPr>
        <p:spPr>
          <a:xfrm>
            <a:off x="7520940" y="473519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69" name="Text Placeholder 12">
            <a:extLst>
              <a:ext uri="{FF2B5EF4-FFF2-40B4-BE49-F238E27FC236}">
                <a16:creationId xmlns:a16="http://schemas.microsoft.com/office/drawing/2014/main" id="{2D937D4C-AA16-4A16-7DE9-FB88905A3EF7}"/>
              </a:ext>
            </a:extLst>
          </p:cNvPr>
          <p:cNvSpPr>
            <a:spLocks noGrp="1"/>
          </p:cNvSpPr>
          <p:nvPr>
            <p:ph type="body" sz="quarter" idx="82" hasCustomPrompt="1"/>
          </p:nvPr>
        </p:nvSpPr>
        <p:spPr>
          <a:xfrm>
            <a:off x="7520940" y="495871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70" name="Picture Placeholder 69">
            <a:extLst>
              <a:ext uri="{FF2B5EF4-FFF2-40B4-BE49-F238E27FC236}">
                <a16:creationId xmlns:a16="http://schemas.microsoft.com/office/drawing/2014/main" id="{23E2EEFE-4688-A0B2-5FDB-EF6920335AC9}"/>
              </a:ext>
            </a:extLst>
          </p:cNvPr>
          <p:cNvSpPr>
            <a:spLocks noGrp="1"/>
          </p:cNvSpPr>
          <p:nvPr>
            <p:ph type="pic" sz="quarter" idx="83" hasCustomPrompt="1"/>
          </p:nvPr>
        </p:nvSpPr>
        <p:spPr>
          <a:xfrm>
            <a:off x="752094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71" name="Text Placeholder 12">
            <a:extLst>
              <a:ext uri="{FF2B5EF4-FFF2-40B4-BE49-F238E27FC236}">
                <a16:creationId xmlns:a16="http://schemas.microsoft.com/office/drawing/2014/main" id="{25675A91-2177-32D4-6789-723413424947}"/>
              </a:ext>
            </a:extLst>
          </p:cNvPr>
          <p:cNvSpPr>
            <a:spLocks noGrp="1"/>
          </p:cNvSpPr>
          <p:nvPr>
            <p:ph type="body" sz="quarter" idx="84" hasCustomPrompt="1"/>
          </p:nvPr>
        </p:nvSpPr>
        <p:spPr>
          <a:xfrm>
            <a:off x="9814560" y="4735195"/>
            <a:ext cx="1717466" cy="192405"/>
          </a:xfrm>
        </p:spPr>
        <p:txBody>
          <a:bodyPr anchor="ctr">
            <a:noAutofit/>
          </a:bodyPr>
          <a:lstStyle>
            <a:lvl1pPr marL="0" indent="0">
              <a:lnSpc>
                <a:spcPts val="1000"/>
              </a:lnSpc>
              <a:spcBef>
                <a:spcPts val="0"/>
              </a:spcBef>
              <a:spcAft>
                <a:spcPts val="0"/>
              </a:spcAft>
              <a:buNone/>
              <a:defRPr sz="1000" b="1"/>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72" name="Text Placeholder 12">
            <a:extLst>
              <a:ext uri="{FF2B5EF4-FFF2-40B4-BE49-F238E27FC236}">
                <a16:creationId xmlns:a16="http://schemas.microsoft.com/office/drawing/2014/main" id="{3F27686E-9DDE-3A26-3DE8-8462B8978671}"/>
              </a:ext>
            </a:extLst>
          </p:cNvPr>
          <p:cNvSpPr>
            <a:spLocks noGrp="1"/>
          </p:cNvSpPr>
          <p:nvPr>
            <p:ph type="body" sz="quarter" idx="85" hasCustomPrompt="1"/>
          </p:nvPr>
        </p:nvSpPr>
        <p:spPr>
          <a:xfrm>
            <a:off x="9814560" y="4958715"/>
            <a:ext cx="1717466" cy="283845"/>
          </a:xfrm>
        </p:spPr>
        <p:txBody>
          <a:bodyPr anchor="t">
            <a:noAutofit/>
          </a:bodyPr>
          <a:lstStyle>
            <a:lvl1pPr marL="0" indent="0">
              <a:lnSpc>
                <a:spcPts val="1100"/>
              </a:lnSpc>
              <a:spcBef>
                <a:spcPts val="0"/>
              </a:spcBef>
              <a:spcAft>
                <a:spcPts val="0"/>
              </a:spcAft>
              <a:buNone/>
              <a:defRPr sz="1000" b="0">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73" name="Picture Placeholder 72">
            <a:extLst>
              <a:ext uri="{FF2B5EF4-FFF2-40B4-BE49-F238E27FC236}">
                <a16:creationId xmlns:a16="http://schemas.microsoft.com/office/drawing/2014/main" id="{39977415-31E0-C987-9D8F-AF97036D0033}"/>
              </a:ext>
            </a:extLst>
          </p:cNvPr>
          <p:cNvSpPr>
            <a:spLocks noGrp="1"/>
          </p:cNvSpPr>
          <p:nvPr>
            <p:ph type="pic" sz="quarter" idx="86" hasCustomPrompt="1"/>
          </p:nvPr>
        </p:nvSpPr>
        <p:spPr>
          <a:xfrm>
            <a:off x="981456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Tree>
    <p:extLst>
      <p:ext uri="{BB962C8B-B14F-4D97-AF65-F5344CB8AC3E}">
        <p14:creationId xmlns:p14="http://schemas.microsoft.com/office/powerpoint/2010/main" val="3978190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 Column, 2 Rows Photo Caption, Dark">
    <p:bg>
      <p:bgPr>
        <a:solidFill>
          <a:schemeClr val="accent1"/>
        </a:solidFill>
        <a:effectLst/>
      </p:bgPr>
    </p:bg>
    <p:spTree>
      <p:nvGrpSpPr>
        <p:cNvPr id="1" name=""/>
        <p:cNvGrpSpPr/>
        <p:nvPr/>
      </p:nvGrpSpPr>
      <p:grpSpPr>
        <a:xfrm>
          <a:off x="0" y="0"/>
          <a:ext cx="0" cy="0"/>
          <a:chOff x="0" y="0"/>
          <a:chExt cx="0" cy="0"/>
        </a:xfrm>
      </p:grpSpPr>
      <p:pic>
        <p:nvPicPr>
          <p:cNvPr id="5" name="Picture 4" descr="A black background with a black rectangle  Description automatically generated">
            <a:extLst>
              <a:ext uri="{FF2B5EF4-FFF2-40B4-BE49-F238E27FC236}">
                <a16:creationId xmlns:a16="http://schemas.microsoft.com/office/drawing/2014/main" id="{1588E29E-5F22-FEDD-0158-CD71232319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419" y="323075"/>
            <a:ext cx="1709931" cy="6534925"/>
          </a:xfrm>
          <a:prstGeom prst="rect">
            <a:avLst/>
          </a:prstGeom>
        </p:spPr>
      </p:pic>
      <p:sp>
        <p:nvSpPr>
          <p:cNvPr id="6" name="TextBox 5">
            <a:extLst>
              <a:ext uri="{FF2B5EF4-FFF2-40B4-BE49-F238E27FC236}">
                <a16:creationId xmlns:a16="http://schemas.microsoft.com/office/drawing/2014/main" id="{2C40B1B4-4308-E289-9415-B19395AAB3FB}"/>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2" name="Title 1">
            <a:extLst>
              <a:ext uri="{FF2B5EF4-FFF2-40B4-BE49-F238E27FC236}">
                <a16:creationId xmlns:a16="http://schemas.microsoft.com/office/drawing/2014/main" id="{8D4A6A68-959B-21A6-2036-A39115D4FAD4}"/>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D54897AF-0C64-ED1F-844E-2CAFE8DAD28F}"/>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sp>
        <p:nvSpPr>
          <p:cNvPr id="13" name="Text Placeholder 12">
            <a:extLst>
              <a:ext uri="{FF2B5EF4-FFF2-40B4-BE49-F238E27FC236}">
                <a16:creationId xmlns:a16="http://schemas.microsoft.com/office/drawing/2014/main" id="{FDA9C343-BABC-CEAE-51CB-FEC737F1F891}"/>
              </a:ext>
            </a:extLst>
          </p:cNvPr>
          <p:cNvSpPr>
            <a:spLocks noGrp="1"/>
          </p:cNvSpPr>
          <p:nvPr>
            <p:ph type="body" sz="quarter" idx="21" hasCustomPrompt="1"/>
          </p:nvPr>
        </p:nvSpPr>
        <p:spPr>
          <a:xfrm>
            <a:off x="640080" y="260667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4" name="Text Placeholder 12">
            <a:extLst>
              <a:ext uri="{FF2B5EF4-FFF2-40B4-BE49-F238E27FC236}">
                <a16:creationId xmlns:a16="http://schemas.microsoft.com/office/drawing/2014/main" id="{38D1B9AB-8A01-90A4-E137-E23D34CF003D}"/>
              </a:ext>
            </a:extLst>
          </p:cNvPr>
          <p:cNvSpPr>
            <a:spLocks noGrp="1"/>
          </p:cNvSpPr>
          <p:nvPr>
            <p:ph type="body" sz="quarter" idx="34" hasCustomPrompt="1"/>
          </p:nvPr>
        </p:nvSpPr>
        <p:spPr>
          <a:xfrm>
            <a:off x="640080" y="283019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46" name="Picture Placeholder 45">
            <a:extLst>
              <a:ext uri="{FF2B5EF4-FFF2-40B4-BE49-F238E27FC236}">
                <a16:creationId xmlns:a16="http://schemas.microsoft.com/office/drawing/2014/main" id="{5CADD23B-19EE-6D9A-CCBD-AEE5AF30C9CC}"/>
              </a:ext>
            </a:extLst>
          </p:cNvPr>
          <p:cNvSpPr>
            <a:spLocks noGrp="1"/>
          </p:cNvSpPr>
          <p:nvPr>
            <p:ph type="pic" sz="quarter" idx="59" hasCustomPrompt="1"/>
          </p:nvPr>
        </p:nvSpPr>
        <p:spPr>
          <a:xfrm>
            <a:off x="64008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47" name="Text Placeholder 12">
            <a:extLst>
              <a:ext uri="{FF2B5EF4-FFF2-40B4-BE49-F238E27FC236}">
                <a16:creationId xmlns:a16="http://schemas.microsoft.com/office/drawing/2014/main" id="{C1CA1951-4476-8C85-FDED-22F5A3428E65}"/>
              </a:ext>
            </a:extLst>
          </p:cNvPr>
          <p:cNvSpPr>
            <a:spLocks noGrp="1"/>
          </p:cNvSpPr>
          <p:nvPr>
            <p:ph type="body" sz="quarter" idx="60" hasCustomPrompt="1"/>
          </p:nvPr>
        </p:nvSpPr>
        <p:spPr>
          <a:xfrm>
            <a:off x="2933700" y="260667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48" name="Text Placeholder 12">
            <a:extLst>
              <a:ext uri="{FF2B5EF4-FFF2-40B4-BE49-F238E27FC236}">
                <a16:creationId xmlns:a16="http://schemas.microsoft.com/office/drawing/2014/main" id="{EC358AB0-FA94-6DA0-F56B-80BDB4C0D045}"/>
              </a:ext>
            </a:extLst>
          </p:cNvPr>
          <p:cNvSpPr>
            <a:spLocks noGrp="1"/>
          </p:cNvSpPr>
          <p:nvPr>
            <p:ph type="body" sz="quarter" idx="61" hasCustomPrompt="1"/>
          </p:nvPr>
        </p:nvSpPr>
        <p:spPr>
          <a:xfrm>
            <a:off x="2933700" y="283019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49" name="Picture Placeholder 48">
            <a:extLst>
              <a:ext uri="{FF2B5EF4-FFF2-40B4-BE49-F238E27FC236}">
                <a16:creationId xmlns:a16="http://schemas.microsoft.com/office/drawing/2014/main" id="{31B3BB73-685A-6908-955B-8E0C316510BD}"/>
              </a:ext>
            </a:extLst>
          </p:cNvPr>
          <p:cNvSpPr>
            <a:spLocks noGrp="1"/>
          </p:cNvSpPr>
          <p:nvPr>
            <p:ph type="pic" sz="quarter" idx="62" hasCustomPrompt="1"/>
          </p:nvPr>
        </p:nvSpPr>
        <p:spPr>
          <a:xfrm>
            <a:off x="293370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50" name="Text Placeholder 12">
            <a:extLst>
              <a:ext uri="{FF2B5EF4-FFF2-40B4-BE49-F238E27FC236}">
                <a16:creationId xmlns:a16="http://schemas.microsoft.com/office/drawing/2014/main" id="{DE22D2E6-6097-7C8E-34CC-70127FE71F5C}"/>
              </a:ext>
            </a:extLst>
          </p:cNvPr>
          <p:cNvSpPr>
            <a:spLocks noGrp="1"/>
          </p:cNvSpPr>
          <p:nvPr>
            <p:ph type="body" sz="quarter" idx="63" hasCustomPrompt="1"/>
          </p:nvPr>
        </p:nvSpPr>
        <p:spPr>
          <a:xfrm>
            <a:off x="5227320" y="260667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51" name="Text Placeholder 12">
            <a:extLst>
              <a:ext uri="{FF2B5EF4-FFF2-40B4-BE49-F238E27FC236}">
                <a16:creationId xmlns:a16="http://schemas.microsoft.com/office/drawing/2014/main" id="{6DF8257D-3572-98F2-9299-D21BEBB8C4BE}"/>
              </a:ext>
            </a:extLst>
          </p:cNvPr>
          <p:cNvSpPr>
            <a:spLocks noGrp="1"/>
          </p:cNvSpPr>
          <p:nvPr>
            <p:ph type="body" sz="quarter" idx="64" hasCustomPrompt="1"/>
          </p:nvPr>
        </p:nvSpPr>
        <p:spPr>
          <a:xfrm>
            <a:off x="5227320" y="283019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52" name="Picture Placeholder 51">
            <a:extLst>
              <a:ext uri="{FF2B5EF4-FFF2-40B4-BE49-F238E27FC236}">
                <a16:creationId xmlns:a16="http://schemas.microsoft.com/office/drawing/2014/main" id="{C19D58C9-603E-9D2F-7198-DBBF7AA7F3B5}"/>
              </a:ext>
            </a:extLst>
          </p:cNvPr>
          <p:cNvSpPr>
            <a:spLocks noGrp="1"/>
          </p:cNvSpPr>
          <p:nvPr>
            <p:ph type="pic" sz="quarter" idx="65" hasCustomPrompt="1"/>
          </p:nvPr>
        </p:nvSpPr>
        <p:spPr>
          <a:xfrm>
            <a:off x="522732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53" name="Text Placeholder 12">
            <a:extLst>
              <a:ext uri="{FF2B5EF4-FFF2-40B4-BE49-F238E27FC236}">
                <a16:creationId xmlns:a16="http://schemas.microsoft.com/office/drawing/2014/main" id="{4C2D7847-BE2B-7C9E-7D29-31308DB29F44}"/>
              </a:ext>
            </a:extLst>
          </p:cNvPr>
          <p:cNvSpPr>
            <a:spLocks noGrp="1"/>
          </p:cNvSpPr>
          <p:nvPr>
            <p:ph type="body" sz="quarter" idx="66" hasCustomPrompt="1"/>
          </p:nvPr>
        </p:nvSpPr>
        <p:spPr>
          <a:xfrm>
            <a:off x="7520940" y="260667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54" name="Text Placeholder 12">
            <a:extLst>
              <a:ext uri="{FF2B5EF4-FFF2-40B4-BE49-F238E27FC236}">
                <a16:creationId xmlns:a16="http://schemas.microsoft.com/office/drawing/2014/main" id="{9CA77A0E-286E-3405-7FF0-2DD3EAB6A79B}"/>
              </a:ext>
            </a:extLst>
          </p:cNvPr>
          <p:cNvSpPr>
            <a:spLocks noGrp="1"/>
          </p:cNvSpPr>
          <p:nvPr>
            <p:ph type="body" sz="quarter" idx="67" hasCustomPrompt="1"/>
          </p:nvPr>
        </p:nvSpPr>
        <p:spPr>
          <a:xfrm>
            <a:off x="7520940" y="283019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55" name="Picture Placeholder 54">
            <a:extLst>
              <a:ext uri="{FF2B5EF4-FFF2-40B4-BE49-F238E27FC236}">
                <a16:creationId xmlns:a16="http://schemas.microsoft.com/office/drawing/2014/main" id="{C3F29945-B1B6-3DAC-9673-3EF028133C36}"/>
              </a:ext>
            </a:extLst>
          </p:cNvPr>
          <p:cNvSpPr>
            <a:spLocks noGrp="1"/>
          </p:cNvSpPr>
          <p:nvPr>
            <p:ph type="pic" sz="quarter" idx="68" hasCustomPrompt="1"/>
          </p:nvPr>
        </p:nvSpPr>
        <p:spPr>
          <a:xfrm>
            <a:off x="752094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56" name="Text Placeholder 12">
            <a:extLst>
              <a:ext uri="{FF2B5EF4-FFF2-40B4-BE49-F238E27FC236}">
                <a16:creationId xmlns:a16="http://schemas.microsoft.com/office/drawing/2014/main" id="{EE8C3581-2162-B45B-BBC1-5F1C7E24BA89}"/>
              </a:ext>
            </a:extLst>
          </p:cNvPr>
          <p:cNvSpPr>
            <a:spLocks noGrp="1"/>
          </p:cNvSpPr>
          <p:nvPr>
            <p:ph type="body" sz="quarter" idx="69" hasCustomPrompt="1"/>
          </p:nvPr>
        </p:nvSpPr>
        <p:spPr>
          <a:xfrm>
            <a:off x="9814560" y="260667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57" name="Text Placeholder 12">
            <a:extLst>
              <a:ext uri="{FF2B5EF4-FFF2-40B4-BE49-F238E27FC236}">
                <a16:creationId xmlns:a16="http://schemas.microsoft.com/office/drawing/2014/main" id="{B540B900-676F-CD06-D4AB-687B298203F7}"/>
              </a:ext>
            </a:extLst>
          </p:cNvPr>
          <p:cNvSpPr>
            <a:spLocks noGrp="1"/>
          </p:cNvSpPr>
          <p:nvPr>
            <p:ph type="body" sz="quarter" idx="70" hasCustomPrompt="1"/>
          </p:nvPr>
        </p:nvSpPr>
        <p:spPr>
          <a:xfrm>
            <a:off x="9814560" y="283019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58" name="Picture Placeholder 57">
            <a:extLst>
              <a:ext uri="{FF2B5EF4-FFF2-40B4-BE49-F238E27FC236}">
                <a16:creationId xmlns:a16="http://schemas.microsoft.com/office/drawing/2014/main" id="{0949BF02-70CA-1CAC-2D73-F3DF9138CB15}"/>
              </a:ext>
            </a:extLst>
          </p:cNvPr>
          <p:cNvSpPr>
            <a:spLocks noGrp="1"/>
          </p:cNvSpPr>
          <p:nvPr>
            <p:ph type="pic" sz="quarter" idx="71" hasCustomPrompt="1"/>
          </p:nvPr>
        </p:nvSpPr>
        <p:spPr>
          <a:xfrm>
            <a:off x="9814561" y="163576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59" name="Text Placeholder 12">
            <a:extLst>
              <a:ext uri="{FF2B5EF4-FFF2-40B4-BE49-F238E27FC236}">
                <a16:creationId xmlns:a16="http://schemas.microsoft.com/office/drawing/2014/main" id="{0E1C3863-96A9-D530-EB8E-D52B1AC2E75B}"/>
              </a:ext>
            </a:extLst>
          </p:cNvPr>
          <p:cNvSpPr>
            <a:spLocks noGrp="1"/>
          </p:cNvSpPr>
          <p:nvPr>
            <p:ph type="body" sz="quarter" idx="72" hasCustomPrompt="1"/>
          </p:nvPr>
        </p:nvSpPr>
        <p:spPr>
          <a:xfrm>
            <a:off x="640080" y="473519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60" name="Text Placeholder 12">
            <a:extLst>
              <a:ext uri="{FF2B5EF4-FFF2-40B4-BE49-F238E27FC236}">
                <a16:creationId xmlns:a16="http://schemas.microsoft.com/office/drawing/2014/main" id="{B557865A-640B-8ADE-919D-CAF3C73ECDF4}"/>
              </a:ext>
            </a:extLst>
          </p:cNvPr>
          <p:cNvSpPr>
            <a:spLocks noGrp="1"/>
          </p:cNvSpPr>
          <p:nvPr>
            <p:ph type="body" sz="quarter" idx="73" hasCustomPrompt="1"/>
          </p:nvPr>
        </p:nvSpPr>
        <p:spPr>
          <a:xfrm>
            <a:off x="640080" y="495871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61" name="Picture Placeholder 60">
            <a:extLst>
              <a:ext uri="{FF2B5EF4-FFF2-40B4-BE49-F238E27FC236}">
                <a16:creationId xmlns:a16="http://schemas.microsoft.com/office/drawing/2014/main" id="{264A7391-F46D-DFB9-9727-BE0B7E542B51}"/>
              </a:ext>
            </a:extLst>
          </p:cNvPr>
          <p:cNvSpPr>
            <a:spLocks noGrp="1"/>
          </p:cNvSpPr>
          <p:nvPr>
            <p:ph type="pic" sz="quarter" idx="74" hasCustomPrompt="1"/>
          </p:nvPr>
        </p:nvSpPr>
        <p:spPr>
          <a:xfrm>
            <a:off x="64008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62" name="Text Placeholder 12">
            <a:extLst>
              <a:ext uri="{FF2B5EF4-FFF2-40B4-BE49-F238E27FC236}">
                <a16:creationId xmlns:a16="http://schemas.microsoft.com/office/drawing/2014/main" id="{D3189CE6-794D-1F83-C8CF-B14B76165246}"/>
              </a:ext>
            </a:extLst>
          </p:cNvPr>
          <p:cNvSpPr>
            <a:spLocks noGrp="1"/>
          </p:cNvSpPr>
          <p:nvPr>
            <p:ph type="body" sz="quarter" idx="75" hasCustomPrompt="1"/>
          </p:nvPr>
        </p:nvSpPr>
        <p:spPr>
          <a:xfrm>
            <a:off x="2933700" y="473519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63" name="Text Placeholder 12">
            <a:extLst>
              <a:ext uri="{FF2B5EF4-FFF2-40B4-BE49-F238E27FC236}">
                <a16:creationId xmlns:a16="http://schemas.microsoft.com/office/drawing/2014/main" id="{57DD01A4-DD27-24AA-FB77-D52DEF541D11}"/>
              </a:ext>
            </a:extLst>
          </p:cNvPr>
          <p:cNvSpPr>
            <a:spLocks noGrp="1"/>
          </p:cNvSpPr>
          <p:nvPr>
            <p:ph type="body" sz="quarter" idx="76" hasCustomPrompt="1"/>
          </p:nvPr>
        </p:nvSpPr>
        <p:spPr>
          <a:xfrm>
            <a:off x="2933700" y="495871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64" name="Picture Placeholder 63">
            <a:extLst>
              <a:ext uri="{FF2B5EF4-FFF2-40B4-BE49-F238E27FC236}">
                <a16:creationId xmlns:a16="http://schemas.microsoft.com/office/drawing/2014/main" id="{113C9DF1-696B-D16C-2A9B-7D955A363D91}"/>
              </a:ext>
            </a:extLst>
          </p:cNvPr>
          <p:cNvSpPr>
            <a:spLocks noGrp="1"/>
          </p:cNvSpPr>
          <p:nvPr>
            <p:ph type="pic" sz="quarter" idx="77" hasCustomPrompt="1"/>
          </p:nvPr>
        </p:nvSpPr>
        <p:spPr>
          <a:xfrm>
            <a:off x="293370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65" name="Text Placeholder 12">
            <a:extLst>
              <a:ext uri="{FF2B5EF4-FFF2-40B4-BE49-F238E27FC236}">
                <a16:creationId xmlns:a16="http://schemas.microsoft.com/office/drawing/2014/main" id="{8696BE1D-EB49-D009-5D63-793FB41CE2A9}"/>
              </a:ext>
            </a:extLst>
          </p:cNvPr>
          <p:cNvSpPr>
            <a:spLocks noGrp="1"/>
          </p:cNvSpPr>
          <p:nvPr>
            <p:ph type="body" sz="quarter" idx="78" hasCustomPrompt="1"/>
          </p:nvPr>
        </p:nvSpPr>
        <p:spPr>
          <a:xfrm>
            <a:off x="5227320" y="473519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66" name="Text Placeholder 12">
            <a:extLst>
              <a:ext uri="{FF2B5EF4-FFF2-40B4-BE49-F238E27FC236}">
                <a16:creationId xmlns:a16="http://schemas.microsoft.com/office/drawing/2014/main" id="{215E3C1F-25FB-AC76-9186-52D67FAA64A3}"/>
              </a:ext>
            </a:extLst>
          </p:cNvPr>
          <p:cNvSpPr>
            <a:spLocks noGrp="1"/>
          </p:cNvSpPr>
          <p:nvPr>
            <p:ph type="body" sz="quarter" idx="79" hasCustomPrompt="1"/>
          </p:nvPr>
        </p:nvSpPr>
        <p:spPr>
          <a:xfrm>
            <a:off x="5227320" y="495871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67" name="Picture Placeholder 66">
            <a:extLst>
              <a:ext uri="{FF2B5EF4-FFF2-40B4-BE49-F238E27FC236}">
                <a16:creationId xmlns:a16="http://schemas.microsoft.com/office/drawing/2014/main" id="{8E3E3DF6-3701-7BFC-3C0B-49C2D502C2DA}"/>
              </a:ext>
            </a:extLst>
          </p:cNvPr>
          <p:cNvSpPr>
            <a:spLocks noGrp="1"/>
          </p:cNvSpPr>
          <p:nvPr>
            <p:ph type="pic" sz="quarter" idx="80" hasCustomPrompt="1"/>
          </p:nvPr>
        </p:nvSpPr>
        <p:spPr>
          <a:xfrm>
            <a:off x="522732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68" name="Text Placeholder 12">
            <a:extLst>
              <a:ext uri="{FF2B5EF4-FFF2-40B4-BE49-F238E27FC236}">
                <a16:creationId xmlns:a16="http://schemas.microsoft.com/office/drawing/2014/main" id="{EA1B797A-AB52-431F-5DFD-4AEA947062D3}"/>
              </a:ext>
            </a:extLst>
          </p:cNvPr>
          <p:cNvSpPr>
            <a:spLocks noGrp="1"/>
          </p:cNvSpPr>
          <p:nvPr>
            <p:ph type="body" sz="quarter" idx="81" hasCustomPrompt="1"/>
          </p:nvPr>
        </p:nvSpPr>
        <p:spPr>
          <a:xfrm>
            <a:off x="7520940" y="473519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69" name="Text Placeholder 12">
            <a:extLst>
              <a:ext uri="{FF2B5EF4-FFF2-40B4-BE49-F238E27FC236}">
                <a16:creationId xmlns:a16="http://schemas.microsoft.com/office/drawing/2014/main" id="{2D937D4C-AA16-4A16-7DE9-FB88905A3EF7}"/>
              </a:ext>
            </a:extLst>
          </p:cNvPr>
          <p:cNvSpPr>
            <a:spLocks noGrp="1"/>
          </p:cNvSpPr>
          <p:nvPr>
            <p:ph type="body" sz="quarter" idx="82" hasCustomPrompt="1"/>
          </p:nvPr>
        </p:nvSpPr>
        <p:spPr>
          <a:xfrm>
            <a:off x="7520940" y="495871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70" name="Picture Placeholder 69">
            <a:extLst>
              <a:ext uri="{FF2B5EF4-FFF2-40B4-BE49-F238E27FC236}">
                <a16:creationId xmlns:a16="http://schemas.microsoft.com/office/drawing/2014/main" id="{23E2EEFE-4688-A0B2-5FDB-EF6920335AC9}"/>
              </a:ext>
            </a:extLst>
          </p:cNvPr>
          <p:cNvSpPr>
            <a:spLocks noGrp="1"/>
          </p:cNvSpPr>
          <p:nvPr>
            <p:ph type="pic" sz="quarter" idx="83" hasCustomPrompt="1"/>
          </p:nvPr>
        </p:nvSpPr>
        <p:spPr>
          <a:xfrm>
            <a:off x="752094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71" name="Text Placeholder 12">
            <a:extLst>
              <a:ext uri="{FF2B5EF4-FFF2-40B4-BE49-F238E27FC236}">
                <a16:creationId xmlns:a16="http://schemas.microsoft.com/office/drawing/2014/main" id="{25675A91-2177-32D4-6789-723413424947}"/>
              </a:ext>
            </a:extLst>
          </p:cNvPr>
          <p:cNvSpPr>
            <a:spLocks noGrp="1"/>
          </p:cNvSpPr>
          <p:nvPr>
            <p:ph type="body" sz="quarter" idx="84" hasCustomPrompt="1"/>
          </p:nvPr>
        </p:nvSpPr>
        <p:spPr>
          <a:xfrm>
            <a:off x="9814560" y="4735195"/>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72" name="Text Placeholder 12">
            <a:extLst>
              <a:ext uri="{FF2B5EF4-FFF2-40B4-BE49-F238E27FC236}">
                <a16:creationId xmlns:a16="http://schemas.microsoft.com/office/drawing/2014/main" id="{3F27686E-9DDE-3A26-3DE8-8462B8978671}"/>
              </a:ext>
            </a:extLst>
          </p:cNvPr>
          <p:cNvSpPr>
            <a:spLocks noGrp="1"/>
          </p:cNvSpPr>
          <p:nvPr>
            <p:ph type="body" sz="quarter" idx="85" hasCustomPrompt="1"/>
          </p:nvPr>
        </p:nvSpPr>
        <p:spPr>
          <a:xfrm>
            <a:off x="9814560" y="4958715"/>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73" name="Picture Placeholder 72">
            <a:extLst>
              <a:ext uri="{FF2B5EF4-FFF2-40B4-BE49-F238E27FC236}">
                <a16:creationId xmlns:a16="http://schemas.microsoft.com/office/drawing/2014/main" id="{39977415-31E0-C987-9D8F-AF97036D0033}"/>
              </a:ext>
            </a:extLst>
          </p:cNvPr>
          <p:cNvSpPr>
            <a:spLocks noGrp="1"/>
          </p:cNvSpPr>
          <p:nvPr>
            <p:ph type="pic" sz="quarter" idx="86" hasCustomPrompt="1"/>
          </p:nvPr>
        </p:nvSpPr>
        <p:spPr>
          <a:xfrm>
            <a:off x="9814561" y="3764280"/>
            <a:ext cx="1717465" cy="931413"/>
          </a:xfrm>
          <a:custGeom>
            <a:avLst/>
            <a:gdLst>
              <a:gd name="connsiteX0" fmla="*/ 0 w 1717465"/>
              <a:gd name="connsiteY0" fmla="*/ 0 h 931413"/>
              <a:gd name="connsiteX1" fmla="*/ 1717465 w 1717465"/>
              <a:gd name="connsiteY1" fmla="*/ 0 h 931413"/>
              <a:gd name="connsiteX2" fmla="*/ 1717465 w 1717465"/>
              <a:gd name="connsiteY2" fmla="*/ 207483 h 931413"/>
              <a:gd name="connsiteX3" fmla="*/ 1717465 w 1717465"/>
              <a:gd name="connsiteY3" fmla="*/ 763884 h 931413"/>
              <a:gd name="connsiteX4" fmla="*/ 1549936 w 1717465"/>
              <a:gd name="connsiteY4" fmla="*/ 931413 h 931413"/>
              <a:gd name="connsiteX5" fmla="*/ 0 w 1717465"/>
              <a:gd name="connsiteY5" fmla="*/ 931413 h 93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465" h="931413">
                <a:moveTo>
                  <a:pt x="0" y="0"/>
                </a:moveTo>
                <a:lnTo>
                  <a:pt x="1717465" y="0"/>
                </a:lnTo>
                <a:lnTo>
                  <a:pt x="1717465" y="207483"/>
                </a:lnTo>
                <a:lnTo>
                  <a:pt x="1717465" y="763884"/>
                </a:lnTo>
                <a:cubicBezTo>
                  <a:pt x="1717465" y="856408"/>
                  <a:pt x="1642460" y="931413"/>
                  <a:pt x="1549936" y="931413"/>
                </a:cubicBezTo>
                <a:lnTo>
                  <a:pt x="0" y="931413"/>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Tree>
    <p:extLst>
      <p:ext uri="{BB962C8B-B14F-4D97-AF65-F5344CB8AC3E}">
        <p14:creationId xmlns:p14="http://schemas.microsoft.com/office/powerpoint/2010/main" val="827153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Photo Caption, Dark">
    <p:bg>
      <p:bgPr>
        <a:solidFill>
          <a:schemeClr val="accent1"/>
        </a:solidFill>
        <a:effectLst/>
      </p:bgPr>
    </p:bg>
    <p:spTree>
      <p:nvGrpSpPr>
        <p:cNvPr id="1" name=""/>
        <p:cNvGrpSpPr/>
        <p:nvPr/>
      </p:nvGrpSpPr>
      <p:grpSpPr>
        <a:xfrm>
          <a:off x="0" y="0"/>
          <a:ext cx="0" cy="0"/>
          <a:chOff x="0" y="0"/>
          <a:chExt cx="0" cy="0"/>
        </a:xfrm>
      </p:grpSpPr>
      <p:pic>
        <p:nvPicPr>
          <p:cNvPr id="5" name="Picture 4" descr="A black background with a black rectangle  Description automatically generated">
            <a:extLst>
              <a:ext uri="{FF2B5EF4-FFF2-40B4-BE49-F238E27FC236}">
                <a16:creationId xmlns:a16="http://schemas.microsoft.com/office/drawing/2014/main" id="{1588E29E-5F22-FEDD-0158-CD71232319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419" y="323075"/>
            <a:ext cx="1709931" cy="6534925"/>
          </a:xfrm>
          <a:prstGeom prst="rect">
            <a:avLst/>
          </a:prstGeom>
        </p:spPr>
      </p:pic>
      <p:sp>
        <p:nvSpPr>
          <p:cNvPr id="6" name="TextBox 5">
            <a:extLst>
              <a:ext uri="{FF2B5EF4-FFF2-40B4-BE49-F238E27FC236}">
                <a16:creationId xmlns:a16="http://schemas.microsoft.com/office/drawing/2014/main" id="{2C40B1B4-4308-E289-9415-B19395AAB3FB}"/>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2" name="Title 1">
            <a:extLst>
              <a:ext uri="{FF2B5EF4-FFF2-40B4-BE49-F238E27FC236}">
                <a16:creationId xmlns:a16="http://schemas.microsoft.com/office/drawing/2014/main" id="{8D4A6A68-959B-21A6-2036-A39115D4FAD4}"/>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D54897AF-0C64-ED1F-844E-2CAFE8DAD28F}"/>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sp>
        <p:nvSpPr>
          <p:cNvPr id="13" name="Text Placeholder 12">
            <a:extLst>
              <a:ext uri="{FF2B5EF4-FFF2-40B4-BE49-F238E27FC236}">
                <a16:creationId xmlns:a16="http://schemas.microsoft.com/office/drawing/2014/main" id="{FDA9C343-BABC-CEAE-51CB-FEC737F1F891}"/>
              </a:ext>
            </a:extLst>
          </p:cNvPr>
          <p:cNvSpPr>
            <a:spLocks noGrp="1"/>
          </p:cNvSpPr>
          <p:nvPr>
            <p:ph type="body" sz="quarter" idx="21" hasCustomPrompt="1"/>
          </p:nvPr>
        </p:nvSpPr>
        <p:spPr>
          <a:xfrm>
            <a:off x="640080" y="3796030"/>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4" name="Text Placeholder 12">
            <a:extLst>
              <a:ext uri="{FF2B5EF4-FFF2-40B4-BE49-F238E27FC236}">
                <a16:creationId xmlns:a16="http://schemas.microsoft.com/office/drawing/2014/main" id="{38D1B9AB-8A01-90A4-E137-E23D34CF003D}"/>
              </a:ext>
            </a:extLst>
          </p:cNvPr>
          <p:cNvSpPr>
            <a:spLocks noGrp="1"/>
          </p:cNvSpPr>
          <p:nvPr>
            <p:ph type="body" sz="quarter" idx="34" hasCustomPrompt="1"/>
          </p:nvPr>
        </p:nvSpPr>
        <p:spPr>
          <a:xfrm>
            <a:off x="640080" y="4019550"/>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8" name="Picture Placeholder 7">
            <a:extLst>
              <a:ext uri="{FF2B5EF4-FFF2-40B4-BE49-F238E27FC236}">
                <a16:creationId xmlns:a16="http://schemas.microsoft.com/office/drawing/2014/main" id="{68163900-822F-32D8-9A6F-29BDDDB90CBB}"/>
              </a:ext>
            </a:extLst>
          </p:cNvPr>
          <p:cNvSpPr>
            <a:spLocks noGrp="1"/>
          </p:cNvSpPr>
          <p:nvPr>
            <p:ph type="pic" sz="quarter" idx="59" hasCustomPrompt="1"/>
          </p:nvPr>
        </p:nvSpPr>
        <p:spPr>
          <a:xfrm>
            <a:off x="640081" y="1635760"/>
            <a:ext cx="2547667" cy="2108201"/>
          </a:xfrm>
          <a:custGeom>
            <a:avLst/>
            <a:gdLst>
              <a:gd name="connsiteX0" fmla="*/ 0 w 2547667"/>
              <a:gd name="connsiteY0" fmla="*/ 0 h 2108201"/>
              <a:gd name="connsiteX1" fmla="*/ 2547667 w 2547667"/>
              <a:gd name="connsiteY1" fmla="*/ 0 h 2108201"/>
              <a:gd name="connsiteX2" fmla="*/ 2547667 w 2547667"/>
              <a:gd name="connsiteY2" fmla="*/ 469626 h 2108201"/>
              <a:gd name="connsiteX3" fmla="*/ 2547667 w 2547667"/>
              <a:gd name="connsiteY3" fmla="*/ 1729009 h 2108201"/>
              <a:gd name="connsiteX4" fmla="*/ 2168475 w 2547667"/>
              <a:gd name="connsiteY4" fmla="*/ 2108201 h 2108201"/>
              <a:gd name="connsiteX5" fmla="*/ 0 w 2547667"/>
              <a:gd name="connsiteY5" fmla="*/ 2108201 h 21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67" h="2108201">
                <a:moveTo>
                  <a:pt x="0" y="0"/>
                </a:moveTo>
                <a:lnTo>
                  <a:pt x="2547667" y="0"/>
                </a:lnTo>
                <a:lnTo>
                  <a:pt x="2547667" y="469626"/>
                </a:lnTo>
                <a:lnTo>
                  <a:pt x="2547667" y="1729009"/>
                </a:lnTo>
                <a:cubicBezTo>
                  <a:pt x="2547667" y="1938432"/>
                  <a:pt x="2377898" y="2108201"/>
                  <a:pt x="2168475" y="2108201"/>
                </a:cubicBezTo>
                <a:lnTo>
                  <a:pt x="0" y="2108201"/>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9" name="Text Placeholder 12">
            <a:extLst>
              <a:ext uri="{FF2B5EF4-FFF2-40B4-BE49-F238E27FC236}">
                <a16:creationId xmlns:a16="http://schemas.microsoft.com/office/drawing/2014/main" id="{A48008AB-CC98-36C5-5CEC-EB6008B90960}"/>
              </a:ext>
            </a:extLst>
          </p:cNvPr>
          <p:cNvSpPr>
            <a:spLocks noGrp="1"/>
          </p:cNvSpPr>
          <p:nvPr>
            <p:ph type="body" sz="quarter" idx="60" hasCustomPrompt="1"/>
          </p:nvPr>
        </p:nvSpPr>
        <p:spPr>
          <a:xfrm>
            <a:off x="4284980" y="3796030"/>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0" name="Text Placeholder 12">
            <a:extLst>
              <a:ext uri="{FF2B5EF4-FFF2-40B4-BE49-F238E27FC236}">
                <a16:creationId xmlns:a16="http://schemas.microsoft.com/office/drawing/2014/main" id="{161E7CC0-9955-5699-ACE0-F339C9582408}"/>
              </a:ext>
            </a:extLst>
          </p:cNvPr>
          <p:cNvSpPr>
            <a:spLocks noGrp="1"/>
          </p:cNvSpPr>
          <p:nvPr>
            <p:ph type="body" sz="quarter" idx="61" hasCustomPrompt="1"/>
          </p:nvPr>
        </p:nvSpPr>
        <p:spPr>
          <a:xfrm>
            <a:off x="4284980" y="4019550"/>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11" name="Picture Placeholder 10">
            <a:extLst>
              <a:ext uri="{FF2B5EF4-FFF2-40B4-BE49-F238E27FC236}">
                <a16:creationId xmlns:a16="http://schemas.microsoft.com/office/drawing/2014/main" id="{85F165CD-20BA-7CF8-6773-CB4D0FA766A5}"/>
              </a:ext>
            </a:extLst>
          </p:cNvPr>
          <p:cNvSpPr>
            <a:spLocks noGrp="1"/>
          </p:cNvSpPr>
          <p:nvPr>
            <p:ph type="pic" sz="quarter" idx="62" hasCustomPrompt="1"/>
          </p:nvPr>
        </p:nvSpPr>
        <p:spPr>
          <a:xfrm>
            <a:off x="4284981" y="1635760"/>
            <a:ext cx="2547667" cy="2108201"/>
          </a:xfrm>
          <a:custGeom>
            <a:avLst/>
            <a:gdLst>
              <a:gd name="connsiteX0" fmla="*/ 0 w 2547667"/>
              <a:gd name="connsiteY0" fmla="*/ 0 h 2108201"/>
              <a:gd name="connsiteX1" fmla="*/ 2547667 w 2547667"/>
              <a:gd name="connsiteY1" fmla="*/ 0 h 2108201"/>
              <a:gd name="connsiteX2" fmla="*/ 2547667 w 2547667"/>
              <a:gd name="connsiteY2" fmla="*/ 469626 h 2108201"/>
              <a:gd name="connsiteX3" fmla="*/ 2547667 w 2547667"/>
              <a:gd name="connsiteY3" fmla="*/ 1729009 h 2108201"/>
              <a:gd name="connsiteX4" fmla="*/ 2168475 w 2547667"/>
              <a:gd name="connsiteY4" fmla="*/ 2108201 h 2108201"/>
              <a:gd name="connsiteX5" fmla="*/ 0 w 2547667"/>
              <a:gd name="connsiteY5" fmla="*/ 2108201 h 21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67" h="2108201">
                <a:moveTo>
                  <a:pt x="0" y="0"/>
                </a:moveTo>
                <a:lnTo>
                  <a:pt x="2547667" y="0"/>
                </a:lnTo>
                <a:lnTo>
                  <a:pt x="2547667" y="469626"/>
                </a:lnTo>
                <a:lnTo>
                  <a:pt x="2547667" y="1729009"/>
                </a:lnTo>
                <a:cubicBezTo>
                  <a:pt x="2547667" y="1938432"/>
                  <a:pt x="2377898" y="2108201"/>
                  <a:pt x="2168475" y="2108201"/>
                </a:cubicBezTo>
                <a:lnTo>
                  <a:pt x="0" y="2108201"/>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
        <p:nvSpPr>
          <p:cNvPr id="12" name="Text Placeholder 12">
            <a:extLst>
              <a:ext uri="{FF2B5EF4-FFF2-40B4-BE49-F238E27FC236}">
                <a16:creationId xmlns:a16="http://schemas.microsoft.com/office/drawing/2014/main" id="{0B8F58F7-1DE0-2B95-C769-5E19BEBD0E30}"/>
              </a:ext>
            </a:extLst>
          </p:cNvPr>
          <p:cNvSpPr>
            <a:spLocks noGrp="1"/>
          </p:cNvSpPr>
          <p:nvPr>
            <p:ph type="body" sz="quarter" idx="63" hasCustomPrompt="1"/>
          </p:nvPr>
        </p:nvSpPr>
        <p:spPr>
          <a:xfrm>
            <a:off x="7929880" y="3796030"/>
            <a:ext cx="1717466"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4" name="Text Placeholder 12">
            <a:extLst>
              <a:ext uri="{FF2B5EF4-FFF2-40B4-BE49-F238E27FC236}">
                <a16:creationId xmlns:a16="http://schemas.microsoft.com/office/drawing/2014/main" id="{55AD09AE-B691-2198-E160-7B2829BD0A2A}"/>
              </a:ext>
            </a:extLst>
          </p:cNvPr>
          <p:cNvSpPr>
            <a:spLocks noGrp="1"/>
          </p:cNvSpPr>
          <p:nvPr>
            <p:ph type="body" sz="quarter" idx="64" hasCustomPrompt="1"/>
          </p:nvPr>
        </p:nvSpPr>
        <p:spPr>
          <a:xfrm>
            <a:off x="7929880" y="4019550"/>
            <a:ext cx="1717466" cy="283845"/>
          </a:xfrm>
        </p:spPr>
        <p:txBody>
          <a:bodyPr anchor="t">
            <a:noAutofit/>
          </a:bodyPr>
          <a:lstStyle>
            <a:lvl1pPr marL="0" indent="0">
              <a:lnSpc>
                <a:spcPts val="1100"/>
              </a:lnSpc>
              <a:spcBef>
                <a:spcPts val="0"/>
              </a:spcBef>
              <a:spcAft>
                <a:spcPts val="0"/>
              </a:spcAft>
              <a:buNone/>
              <a:defRPr sz="1000" b="0">
                <a:solidFill>
                  <a:schemeClr val="bg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15" name="Picture Placeholder 14">
            <a:extLst>
              <a:ext uri="{FF2B5EF4-FFF2-40B4-BE49-F238E27FC236}">
                <a16:creationId xmlns:a16="http://schemas.microsoft.com/office/drawing/2014/main" id="{F58ABEC4-C0EB-9537-CF3B-4F0E112ACFD8}"/>
              </a:ext>
            </a:extLst>
          </p:cNvPr>
          <p:cNvSpPr>
            <a:spLocks noGrp="1"/>
          </p:cNvSpPr>
          <p:nvPr>
            <p:ph type="pic" sz="quarter" idx="65" hasCustomPrompt="1"/>
          </p:nvPr>
        </p:nvSpPr>
        <p:spPr>
          <a:xfrm>
            <a:off x="7929881" y="1635760"/>
            <a:ext cx="2547667" cy="2108201"/>
          </a:xfrm>
          <a:custGeom>
            <a:avLst/>
            <a:gdLst>
              <a:gd name="connsiteX0" fmla="*/ 0 w 2547667"/>
              <a:gd name="connsiteY0" fmla="*/ 0 h 2108201"/>
              <a:gd name="connsiteX1" fmla="*/ 2547667 w 2547667"/>
              <a:gd name="connsiteY1" fmla="*/ 0 h 2108201"/>
              <a:gd name="connsiteX2" fmla="*/ 2547667 w 2547667"/>
              <a:gd name="connsiteY2" fmla="*/ 469626 h 2108201"/>
              <a:gd name="connsiteX3" fmla="*/ 2547667 w 2547667"/>
              <a:gd name="connsiteY3" fmla="*/ 1729009 h 2108201"/>
              <a:gd name="connsiteX4" fmla="*/ 2168475 w 2547667"/>
              <a:gd name="connsiteY4" fmla="*/ 2108201 h 2108201"/>
              <a:gd name="connsiteX5" fmla="*/ 0 w 2547667"/>
              <a:gd name="connsiteY5" fmla="*/ 2108201 h 21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67" h="2108201">
                <a:moveTo>
                  <a:pt x="0" y="0"/>
                </a:moveTo>
                <a:lnTo>
                  <a:pt x="2547667" y="0"/>
                </a:lnTo>
                <a:lnTo>
                  <a:pt x="2547667" y="469626"/>
                </a:lnTo>
                <a:lnTo>
                  <a:pt x="2547667" y="1729009"/>
                </a:lnTo>
                <a:cubicBezTo>
                  <a:pt x="2547667" y="1938432"/>
                  <a:pt x="2377898" y="2108201"/>
                  <a:pt x="2168475" y="2108201"/>
                </a:cubicBezTo>
                <a:lnTo>
                  <a:pt x="0" y="2108201"/>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bg1"/>
                </a:solidFill>
                <a:latin typeface="Aptos Light" panose="020B0004020202020204" pitchFamily="34" charset="0"/>
              </a:defRPr>
            </a:lvl1pPr>
          </a:lstStyle>
          <a:p>
            <a:pPr marL="228600" lvl="0" indent="-228600" algn="ctr">
              <a:lnSpc>
                <a:spcPts val="1600"/>
              </a:lnSpc>
            </a:pPr>
            <a:r>
              <a:rPr lang="en-US" dirty="0"/>
              <a:t>INSERT PHOTO</a:t>
            </a:r>
          </a:p>
        </p:txBody>
      </p:sp>
    </p:spTree>
    <p:extLst>
      <p:ext uri="{BB962C8B-B14F-4D97-AF65-F5344CB8AC3E}">
        <p14:creationId xmlns:p14="http://schemas.microsoft.com/office/powerpoint/2010/main" val="1690620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Photo Caption,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6A68-959B-21A6-2036-A39115D4FAD4}"/>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D54897AF-0C64-ED1F-844E-2CAFE8DAD28F}"/>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13" name="Text Placeholder 12">
            <a:extLst>
              <a:ext uri="{FF2B5EF4-FFF2-40B4-BE49-F238E27FC236}">
                <a16:creationId xmlns:a16="http://schemas.microsoft.com/office/drawing/2014/main" id="{FDA9C343-BABC-CEAE-51CB-FEC737F1F891}"/>
              </a:ext>
            </a:extLst>
          </p:cNvPr>
          <p:cNvSpPr>
            <a:spLocks noGrp="1"/>
          </p:cNvSpPr>
          <p:nvPr>
            <p:ph type="body" sz="quarter" idx="21" hasCustomPrompt="1"/>
          </p:nvPr>
        </p:nvSpPr>
        <p:spPr>
          <a:xfrm>
            <a:off x="640080" y="3796030"/>
            <a:ext cx="1717466"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4" name="Text Placeholder 12">
            <a:extLst>
              <a:ext uri="{FF2B5EF4-FFF2-40B4-BE49-F238E27FC236}">
                <a16:creationId xmlns:a16="http://schemas.microsoft.com/office/drawing/2014/main" id="{38D1B9AB-8A01-90A4-E137-E23D34CF003D}"/>
              </a:ext>
            </a:extLst>
          </p:cNvPr>
          <p:cNvSpPr>
            <a:spLocks noGrp="1"/>
          </p:cNvSpPr>
          <p:nvPr>
            <p:ph type="body" sz="quarter" idx="34" hasCustomPrompt="1"/>
          </p:nvPr>
        </p:nvSpPr>
        <p:spPr>
          <a:xfrm>
            <a:off x="640080" y="4019550"/>
            <a:ext cx="1717466" cy="283845"/>
          </a:xfrm>
        </p:spPr>
        <p:txBody>
          <a:bodyPr anchor="t">
            <a:noAutofit/>
          </a:bodyPr>
          <a:lstStyle>
            <a:lvl1pPr marL="0" indent="0">
              <a:lnSpc>
                <a:spcPts val="1100"/>
              </a:lnSpc>
              <a:spcBef>
                <a:spcPts val="0"/>
              </a:spcBef>
              <a:spcAft>
                <a:spcPts val="0"/>
              </a:spcAft>
              <a:buNone/>
              <a:defRPr sz="1000" b="0">
                <a:solidFill>
                  <a:schemeClr val="tx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8" name="Picture Placeholder 7">
            <a:extLst>
              <a:ext uri="{FF2B5EF4-FFF2-40B4-BE49-F238E27FC236}">
                <a16:creationId xmlns:a16="http://schemas.microsoft.com/office/drawing/2014/main" id="{68163900-822F-32D8-9A6F-29BDDDB90CBB}"/>
              </a:ext>
            </a:extLst>
          </p:cNvPr>
          <p:cNvSpPr>
            <a:spLocks noGrp="1"/>
          </p:cNvSpPr>
          <p:nvPr>
            <p:ph type="pic" sz="quarter" idx="59" hasCustomPrompt="1"/>
          </p:nvPr>
        </p:nvSpPr>
        <p:spPr>
          <a:xfrm>
            <a:off x="640081" y="1635760"/>
            <a:ext cx="2547667" cy="2108201"/>
          </a:xfrm>
          <a:custGeom>
            <a:avLst/>
            <a:gdLst>
              <a:gd name="connsiteX0" fmla="*/ 0 w 2547667"/>
              <a:gd name="connsiteY0" fmla="*/ 0 h 2108201"/>
              <a:gd name="connsiteX1" fmla="*/ 2547667 w 2547667"/>
              <a:gd name="connsiteY1" fmla="*/ 0 h 2108201"/>
              <a:gd name="connsiteX2" fmla="*/ 2547667 w 2547667"/>
              <a:gd name="connsiteY2" fmla="*/ 469626 h 2108201"/>
              <a:gd name="connsiteX3" fmla="*/ 2547667 w 2547667"/>
              <a:gd name="connsiteY3" fmla="*/ 1729009 h 2108201"/>
              <a:gd name="connsiteX4" fmla="*/ 2168475 w 2547667"/>
              <a:gd name="connsiteY4" fmla="*/ 2108201 h 2108201"/>
              <a:gd name="connsiteX5" fmla="*/ 0 w 2547667"/>
              <a:gd name="connsiteY5" fmla="*/ 2108201 h 21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67" h="2108201">
                <a:moveTo>
                  <a:pt x="0" y="0"/>
                </a:moveTo>
                <a:lnTo>
                  <a:pt x="2547667" y="0"/>
                </a:lnTo>
                <a:lnTo>
                  <a:pt x="2547667" y="469626"/>
                </a:lnTo>
                <a:lnTo>
                  <a:pt x="2547667" y="1729009"/>
                </a:lnTo>
                <a:cubicBezTo>
                  <a:pt x="2547667" y="1938432"/>
                  <a:pt x="2377898" y="2108201"/>
                  <a:pt x="2168475" y="2108201"/>
                </a:cubicBezTo>
                <a:lnTo>
                  <a:pt x="0" y="2108201"/>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9" name="Text Placeholder 12">
            <a:extLst>
              <a:ext uri="{FF2B5EF4-FFF2-40B4-BE49-F238E27FC236}">
                <a16:creationId xmlns:a16="http://schemas.microsoft.com/office/drawing/2014/main" id="{A48008AB-CC98-36C5-5CEC-EB6008B90960}"/>
              </a:ext>
            </a:extLst>
          </p:cNvPr>
          <p:cNvSpPr>
            <a:spLocks noGrp="1"/>
          </p:cNvSpPr>
          <p:nvPr>
            <p:ph type="body" sz="quarter" idx="60" hasCustomPrompt="1"/>
          </p:nvPr>
        </p:nvSpPr>
        <p:spPr>
          <a:xfrm>
            <a:off x="4284980" y="3796030"/>
            <a:ext cx="1717466"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0" name="Text Placeholder 12">
            <a:extLst>
              <a:ext uri="{FF2B5EF4-FFF2-40B4-BE49-F238E27FC236}">
                <a16:creationId xmlns:a16="http://schemas.microsoft.com/office/drawing/2014/main" id="{161E7CC0-9955-5699-ACE0-F339C9582408}"/>
              </a:ext>
            </a:extLst>
          </p:cNvPr>
          <p:cNvSpPr>
            <a:spLocks noGrp="1"/>
          </p:cNvSpPr>
          <p:nvPr>
            <p:ph type="body" sz="quarter" idx="61" hasCustomPrompt="1"/>
          </p:nvPr>
        </p:nvSpPr>
        <p:spPr>
          <a:xfrm>
            <a:off x="4284980" y="4019550"/>
            <a:ext cx="1717466" cy="283845"/>
          </a:xfrm>
        </p:spPr>
        <p:txBody>
          <a:bodyPr anchor="t">
            <a:noAutofit/>
          </a:bodyPr>
          <a:lstStyle>
            <a:lvl1pPr marL="0" indent="0">
              <a:lnSpc>
                <a:spcPts val="1100"/>
              </a:lnSpc>
              <a:spcBef>
                <a:spcPts val="0"/>
              </a:spcBef>
              <a:spcAft>
                <a:spcPts val="0"/>
              </a:spcAft>
              <a:buNone/>
              <a:defRPr sz="1000" b="0">
                <a:solidFill>
                  <a:schemeClr val="tx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11" name="Picture Placeholder 10">
            <a:extLst>
              <a:ext uri="{FF2B5EF4-FFF2-40B4-BE49-F238E27FC236}">
                <a16:creationId xmlns:a16="http://schemas.microsoft.com/office/drawing/2014/main" id="{85F165CD-20BA-7CF8-6773-CB4D0FA766A5}"/>
              </a:ext>
            </a:extLst>
          </p:cNvPr>
          <p:cNvSpPr>
            <a:spLocks noGrp="1"/>
          </p:cNvSpPr>
          <p:nvPr>
            <p:ph type="pic" sz="quarter" idx="62" hasCustomPrompt="1"/>
          </p:nvPr>
        </p:nvSpPr>
        <p:spPr>
          <a:xfrm>
            <a:off x="4284981" y="1635760"/>
            <a:ext cx="2547667" cy="2108201"/>
          </a:xfrm>
          <a:custGeom>
            <a:avLst/>
            <a:gdLst>
              <a:gd name="connsiteX0" fmla="*/ 0 w 2547667"/>
              <a:gd name="connsiteY0" fmla="*/ 0 h 2108201"/>
              <a:gd name="connsiteX1" fmla="*/ 2547667 w 2547667"/>
              <a:gd name="connsiteY1" fmla="*/ 0 h 2108201"/>
              <a:gd name="connsiteX2" fmla="*/ 2547667 w 2547667"/>
              <a:gd name="connsiteY2" fmla="*/ 469626 h 2108201"/>
              <a:gd name="connsiteX3" fmla="*/ 2547667 w 2547667"/>
              <a:gd name="connsiteY3" fmla="*/ 1729009 h 2108201"/>
              <a:gd name="connsiteX4" fmla="*/ 2168475 w 2547667"/>
              <a:gd name="connsiteY4" fmla="*/ 2108201 h 2108201"/>
              <a:gd name="connsiteX5" fmla="*/ 0 w 2547667"/>
              <a:gd name="connsiteY5" fmla="*/ 2108201 h 21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67" h="2108201">
                <a:moveTo>
                  <a:pt x="0" y="0"/>
                </a:moveTo>
                <a:lnTo>
                  <a:pt x="2547667" y="0"/>
                </a:lnTo>
                <a:lnTo>
                  <a:pt x="2547667" y="469626"/>
                </a:lnTo>
                <a:lnTo>
                  <a:pt x="2547667" y="1729009"/>
                </a:lnTo>
                <a:cubicBezTo>
                  <a:pt x="2547667" y="1938432"/>
                  <a:pt x="2377898" y="2108201"/>
                  <a:pt x="2168475" y="2108201"/>
                </a:cubicBezTo>
                <a:lnTo>
                  <a:pt x="0" y="2108201"/>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12" name="Text Placeholder 12">
            <a:extLst>
              <a:ext uri="{FF2B5EF4-FFF2-40B4-BE49-F238E27FC236}">
                <a16:creationId xmlns:a16="http://schemas.microsoft.com/office/drawing/2014/main" id="{0B8F58F7-1DE0-2B95-C769-5E19BEBD0E30}"/>
              </a:ext>
            </a:extLst>
          </p:cNvPr>
          <p:cNvSpPr>
            <a:spLocks noGrp="1"/>
          </p:cNvSpPr>
          <p:nvPr>
            <p:ph type="body" sz="quarter" idx="63" hasCustomPrompt="1"/>
          </p:nvPr>
        </p:nvSpPr>
        <p:spPr>
          <a:xfrm>
            <a:off x="7929880" y="3796030"/>
            <a:ext cx="1717466"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4" name="Text Placeholder 12">
            <a:extLst>
              <a:ext uri="{FF2B5EF4-FFF2-40B4-BE49-F238E27FC236}">
                <a16:creationId xmlns:a16="http://schemas.microsoft.com/office/drawing/2014/main" id="{55AD09AE-B691-2198-E160-7B2829BD0A2A}"/>
              </a:ext>
            </a:extLst>
          </p:cNvPr>
          <p:cNvSpPr>
            <a:spLocks noGrp="1"/>
          </p:cNvSpPr>
          <p:nvPr>
            <p:ph type="body" sz="quarter" idx="64" hasCustomPrompt="1"/>
          </p:nvPr>
        </p:nvSpPr>
        <p:spPr>
          <a:xfrm>
            <a:off x="7929880" y="4019550"/>
            <a:ext cx="1717466" cy="283845"/>
          </a:xfrm>
        </p:spPr>
        <p:txBody>
          <a:bodyPr anchor="t">
            <a:noAutofit/>
          </a:bodyPr>
          <a:lstStyle>
            <a:lvl1pPr marL="0" indent="0">
              <a:lnSpc>
                <a:spcPts val="1100"/>
              </a:lnSpc>
              <a:spcBef>
                <a:spcPts val="0"/>
              </a:spcBef>
              <a:spcAft>
                <a:spcPts val="0"/>
              </a:spcAft>
              <a:buNone/>
              <a:defRPr sz="1000" b="0">
                <a:solidFill>
                  <a:schemeClr val="tx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15" name="Picture Placeholder 14">
            <a:extLst>
              <a:ext uri="{FF2B5EF4-FFF2-40B4-BE49-F238E27FC236}">
                <a16:creationId xmlns:a16="http://schemas.microsoft.com/office/drawing/2014/main" id="{F58ABEC4-C0EB-9537-CF3B-4F0E112ACFD8}"/>
              </a:ext>
            </a:extLst>
          </p:cNvPr>
          <p:cNvSpPr>
            <a:spLocks noGrp="1"/>
          </p:cNvSpPr>
          <p:nvPr>
            <p:ph type="pic" sz="quarter" idx="65" hasCustomPrompt="1"/>
          </p:nvPr>
        </p:nvSpPr>
        <p:spPr>
          <a:xfrm>
            <a:off x="7929881" y="1635760"/>
            <a:ext cx="2547667" cy="2108201"/>
          </a:xfrm>
          <a:custGeom>
            <a:avLst/>
            <a:gdLst>
              <a:gd name="connsiteX0" fmla="*/ 0 w 2547667"/>
              <a:gd name="connsiteY0" fmla="*/ 0 h 2108201"/>
              <a:gd name="connsiteX1" fmla="*/ 2547667 w 2547667"/>
              <a:gd name="connsiteY1" fmla="*/ 0 h 2108201"/>
              <a:gd name="connsiteX2" fmla="*/ 2547667 w 2547667"/>
              <a:gd name="connsiteY2" fmla="*/ 469626 h 2108201"/>
              <a:gd name="connsiteX3" fmla="*/ 2547667 w 2547667"/>
              <a:gd name="connsiteY3" fmla="*/ 1729009 h 2108201"/>
              <a:gd name="connsiteX4" fmla="*/ 2168475 w 2547667"/>
              <a:gd name="connsiteY4" fmla="*/ 2108201 h 2108201"/>
              <a:gd name="connsiteX5" fmla="*/ 0 w 2547667"/>
              <a:gd name="connsiteY5" fmla="*/ 2108201 h 21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67" h="2108201">
                <a:moveTo>
                  <a:pt x="0" y="0"/>
                </a:moveTo>
                <a:lnTo>
                  <a:pt x="2547667" y="0"/>
                </a:lnTo>
                <a:lnTo>
                  <a:pt x="2547667" y="469626"/>
                </a:lnTo>
                <a:lnTo>
                  <a:pt x="2547667" y="1729009"/>
                </a:lnTo>
                <a:cubicBezTo>
                  <a:pt x="2547667" y="1938432"/>
                  <a:pt x="2377898" y="2108201"/>
                  <a:pt x="2168475" y="2108201"/>
                </a:cubicBezTo>
                <a:lnTo>
                  <a:pt x="0" y="2108201"/>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Tree>
    <p:extLst>
      <p:ext uri="{BB962C8B-B14F-4D97-AF65-F5344CB8AC3E}">
        <p14:creationId xmlns:p14="http://schemas.microsoft.com/office/powerpoint/2010/main" val="3694760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hoto Capti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6A68-959B-21A6-2036-A39115D4FAD4}"/>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D54897AF-0C64-ED1F-844E-2CAFE8DAD28F}"/>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13" name="Text Placeholder 12">
            <a:extLst>
              <a:ext uri="{FF2B5EF4-FFF2-40B4-BE49-F238E27FC236}">
                <a16:creationId xmlns:a16="http://schemas.microsoft.com/office/drawing/2014/main" id="{FDA9C343-BABC-CEAE-51CB-FEC737F1F891}"/>
              </a:ext>
            </a:extLst>
          </p:cNvPr>
          <p:cNvSpPr>
            <a:spLocks noGrp="1"/>
          </p:cNvSpPr>
          <p:nvPr>
            <p:ph type="body" sz="quarter" idx="21" hasCustomPrompt="1"/>
          </p:nvPr>
        </p:nvSpPr>
        <p:spPr>
          <a:xfrm>
            <a:off x="640080" y="3796030"/>
            <a:ext cx="1717466"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4" name="Text Placeholder 12">
            <a:extLst>
              <a:ext uri="{FF2B5EF4-FFF2-40B4-BE49-F238E27FC236}">
                <a16:creationId xmlns:a16="http://schemas.microsoft.com/office/drawing/2014/main" id="{38D1B9AB-8A01-90A4-E137-E23D34CF003D}"/>
              </a:ext>
            </a:extLst>
          </p:cNvPr>
          <p:cNvSpPr>
            <a:spLocks noGrp="1"/>
          </p:cNvSpPr>
          <p:nvPr>
            <p:ph type="body" sz="quarter" idx="34" hasCustomPrompt="1"/>
          </p:nvPr>
        </p:nvSpPr>
        <p:spPr>
          <a:xfrm>
            <a:off x="640080" y="4019550"/>
            <a:ext cx="1717466" cy="283845"/>
          </a:xfrm>
        </p:spPr>
        <p:txBody>
          <a:bodyPr anchor="t">
            <a:noAutofit/>
          </a:bodyPr>
          <a:lstStyle>
            <a:lvl1pPr marL="0" indent="0">
              <a:lnSpc>
                <a:spcPts val="1100"/>
              </a:lnSpc>
              <a:spcBef>
                <a:spcPts val="0"/>
              </a:spcBef>
              <a:spcAft>
                <a:spcPts val="0"/>
              </a:spcAft>
              <a:buNone/>
              <a:defRPr sz="1000" b="0">
                <a:solidFill>
                  <a:schemeClr val="tx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8" name="Picture Placeholder 7">
            <a:extLst>
              <a:ext uri="{FF2B5EF4-FFF2-40B4-BE49-F238E27FC236}">
                <a16:creationId xmlns:a16="http://schemas.microsoft.com/office/drawing/2014/main" id="{68163900-822F-32D8-9A6F-29BDDDB90CBB}"/>
              </a:ext>
            </a:extLst>
          </p:cNvPr>
          <p:cNvSpPr>
            <a:spLocks noGrp="1"/>
          </p:cNvSpPr>
          <p:nvPr>
            <p:ph type="pic" sz="quarter" idx="59" hasCustomPrompt="1"/>
          </p:nvPr>
        </p:nvSpPr>
        <p:spPr>
          <a:xfrm>
            <a:off x="640081" y="1635760"/>
            <a:ext cx="2547667" cy="2108201"/>
          </a:xfrm>
          <a:custGeom>
            <a:avLst/>
            <a:gdLst>
              <a:gd name="connsiteX0" fmla="*/ 0 w 2547667"/>
              <a:gd name="connsiteY0" fmla="*/ 0 h 2108201"/>
              <a:gd name="connsiteX1" fmla="*/ 2547667 w 2547667"/>
              <a:gd name="connsiteY1" fmla="*/ 0 h 2108201"/>
              <a:gd name="connsiteX2" fmla="*/ 2547667 w 2547667"/>
              <a:gd name="connsiteY2" fmla="*/ 469626 h 2108201"/>
              <a:gd name="connsiteX3" fmla="*/ 2547667 w 2547667"/>
              <a:gd name="connsiteY3" fmla="*/ 1729009 h 2108201"/>
              <a:gd name="connsiteX4" fmla="*/ 2168475 w 2547667"/>
              <a:gd name="connsiteY4" fmla="*/ 2108201 h 2108201"/>
              <a:gd name="connsiteX5" fmla="*/ 0 w 2547667"/>
              <a:gd name="connsiteY5" fmla="*/ 2108201 h 21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67" h="2108201">
                <a:moveTo>
                  <a:pt x="0" y="0"/>
                </a:moveTo>
                <a:lnTo>
                  <a:pt x="2547667" y="0"/>
                </a:lnTo>
                <a:lnTo>
                  <a:pt x="2547667" y="469626"/>
                </a:lnTo>
                <a:lnTo>
                  <a:pt x="2547667" y="1729009"/>
                </a:lnTo>
                <a:cubicBezTo>
                  <a:pt x="2547667" y="1938432"/>
                  <a:pt x="2377898" y="2108201"/>
                  <a:pt x="2168475" y="2108201"/>
                </a:cubicBezTo>
                <a:lnTo>
                  <a:pt x="0" y="2108201"/>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9" name="Text Placeholder 12">
            <a:extLst>
              <a:ext uri="{FF2B5EF4-FFF2-40B4-BE49-F238E27FC236}">
                <a16:creationId xmlns:a16="http://schemas.microsoft.com/office/drawing/2014/main" id="{A48008AB-CC98-36C5-5CEC-EB6008B90960}"/>
              </a:ext>
            </a:extLst>
          </p:cNvPr>
          <p:cNvSpPr>
            <a:spLocks noGrp="1"/>
          </p:cNvSpPr>
          <p:nvPr>
            <p:ph type="body" sz="quarter" idx="60" hasCustomPrompt="1"/>
          </p:nvPr>
        </p:nvSpPr>
        <p:spPr>
          <a:xfrm>
            <a:off x="4284980" y="3796030"/>
            <a:ext cx="1717466"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0" name="Text Placeholder 12">
            <a:extLst>
              <a:ext uri="{FF2B5EF4-FFF2-40B4-BE49-F238E27FC236}">
                <a16:creationId xmlns:a16="http://schemas.microsoft.com/office/drawing/2014/main" id="{161E7CC0-9955-5699-ACE0-F339C9582408}"/>
              </a:ext>
            </a:extLst>
          </p:cNvPr>
          <p:cNvSpPr>
            <a:spLocks noGrp="1"/>
          </p:cNvSpPr>
          <p:nvPr>
            <p:ph type="body" sz="quarter" idx="61" hasCustomPrompt="1"/>
          </p:nvPr>
        </p:nvSpPr>
        <p:spPr>
          <a:xfrm>
            <a:off x="4284980" y="4019550"/>
            <a:ext cx="1717466" cy="283845"/>
          </a:xfrm>
        </p:spPr>
        <p:txBody>
          <a:bodyPr anchor="t">
            <a:noAutofit/>
          </a:bodyPr>
          <a:lstStyle>
            <a:lvl1pPr marL="0" indent="0">
              <a:lnSpc>
                <a:spcPts val="1100"/>
              </a:lnSpc>
              <a:spcBef>
                <a:spcPts val="0"/>
              </a:spcBef>
              <a:spcAft>
                <a:spcPts val="0"/>
              </a:spcAft>
              <a:buNone/>
              <a:defRPr sz="1000" b="0">
                <a:solidFill>
                  <a:schemeClr val="tx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11" name="Picture Placeholder 10">
            <a:extLst>
              <a:ext uri="{FF2B5EF4-FFF2-40B4-BE49-F238E27FC236}">
                <a16:creationId xmlns:a16="http://schemas.microsoft.com/office/drawing/2014/main" id="{85F165CD-20BA-7CF8-6773-CB4D0FA766A5}"/>
              </a:ext>
            </a:extLst>
          </p:cNvPr>
          <p:cNvSpPr>
            <a:spLocks noGrp="1"/>
          </p:cNvSpPr>
          <p:nvPr>
            <p:ph type="pic" sz="quarter" idx="62" hasCustomPrompt="1"/>
          </p:nvPr>
        </p:nvSpPr>
        <p:spPr>
          <a:xfrm>
            <a:off x="4284981" y="1635760"/>
            <a:ext cx="2547667" cy="2108201"/>
          </a:xfrm>
          <a:custGeom>
            <a:avLst/>
            <a:gdLst>
              <a:gd name="connsiteX0" fmla="*/ 0 w 2547667"/>
              <a:gd name="connsiteY0" fmla="*/ 0 h 2108201"/>
              <a:gd name="connsiteX1" fmla="*/ 2547667 w 2547667"/>
              <a:gd name="connsiteY1" fmla="*/ 0 h 2108201"/>
              <a:gd name="connsiteX2" fmla="*/ 2547667 w 2547667"/>
              <a:gd name="connsiteY2" fmla="*/ 469626 h 2108201"/>
              <a:gd name="connsiteX3" fmla="*/ 2547667 w 2547667"/>
              <a:gd name="connsiteY3" fmla="*/ 1729009 h 2108201"/>
              <a:gd name="connsiteX4" fmla="*/ 2168475 w 2547667"/>
              <a:gd name="connsiteY4" fmla="*/ 2108201 h 2108201"/>
              <a:gd name="connsiteX5" fmla="*/ 0 w 2547667"/>
              <a:gd name="connsiteY5" fmla="*/ 2108201 h 21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67" h="2108201">
                <a:moveTo>
                  <a:pt x="0" y="0"/>
                </a:moveTo>
                <a:lnTo>
                  <a:pt x="2547667" y="0"/>
                </a:lnTo>
                <a:lnTo>
                  <a:pt x="2547667" y="469626"/>
                </a:lnTo>
                <a:lnTo>
                  <a:pt x="2547667" y="1729009"/>
                </a:lnTo>
                <a:cubicBezTo>
                  <a:pt x="2547667" y="1938432"/>
                  <a:pt x="2377898" y="2108201"/>
                  <a:pt x="2168475" y="2108201"/>
                </a:cubicBezTo>
                <a:lnTo>
                  <a:pt x="0" y="2108201"/>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
        <p:nvSpPr>
          <p:cNvPr id="12" name="Text Placeholder 12">
            <a:extLst>
              <a:ext uri="{FF2B5EF4-FFF2-40B4-BE49-F238E27FC236}">
                <a16:creationId xmlns:a16="http://schemas.microsoft.com/office/drawing/2014/main" id="{0B8F58F7-1DE0-2B95-C769-5E19BEBD0E30}"/>
              </a:ext>
            </a:extLst>
          </p:cNvPr>
          <p:cNvSpPr>
            <a:spLocks noGrp="1"/>
          </p:cNvSpPr>
          <p:nvPr>
            <p:ph type="body" sz="quarter" idx="63" hasCustomPrompt="1"/>
          </p:nvPr>
        </p:nvSpPr>
        <p:spPr>
          <a:xfrm>
            <a:off x="7929880" y="3796030"/>
            <a:ext cx="1717466"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4" name="Text Placeholder 12">
            <a:extLst>
              <a:ext uri="{FF2B5EF4-FFF2-40B4-BE49-F238E27FC236}">
                <a16:creationId xmlns:a16="http://schemas.microsoft.com/office/drawing/2014/main" id="{55AD09AE-B691-2198-E160-7B2829BD0A2A}"/>
              </a:ext>
            </a:extLst>
          </p:cNvPr>
          <p:cNvSpPr>
            <a:spLocks noGrp="1"/>
          </p:cNvSpPr>
          <p:nvPr>
            <p:ph type="body" sz="quarter" idx="64" hasCustomPrompt="1"/>
          </p:nvPr>
        </p:nvSpPr>
        <p:spPr>
          <a:xfrm>
            <a:off x="7929880" y="4019550"/>
            <a:ext cx="1717466" cy="283845"/>
          </a:xfrm>
        </p:spPr>
        <p:txBody>
          <a:bodyPr anchor="t">
            <a:noAutofit/>
          </a:bodyPr>
          <a:lstStyle>
            <a:lvl1pPr marL="0" indent="0">
              <a:lnSpc>
                <a:spcPts val="1100"/>
              </a:lnSpc>
              <a:spcBef>
                <a:spcPts val="0"/>
              </a:spcBef>
              <a:spcAft>
                <a:spcPts val="0"/>
              </a:spcAft>
              <a:buNone/>
              <a:defRPr sz="1000" b="0">
                <a:solidFill>
                  <a:schemeClr val="tx1"/>
                </a:solidFill>
                <a:latin typeface="Aptos Light" panose="020B0004020202020204" pitchFamily="34" charset="0"/>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fr-FR" dirty="0"/>
              <a:t>Insert description </a:t>
            </a:r>
            <a:r>
              <a:rPr lang="fr-FR" dirty="0" err="1"/>
              <a:t>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a:t>
            </a:r>
            <a:endParaRPr lang="en-US" dirty="0"/>
          </a:p>
        </p:txBody>
      </p:sp>
      <p:sp>
        <p:nvSpPr>
          <p:cNvPr id="15" name="Picture Placeholder 14">
            <a:extLst>
              <a:ext uri="{FF2B5EF4-FFF2-40B4-BE49-F238E27FC236}">
                <a16:creationId xmlns:a16="http://schemas.microsoft.com/office/drawing/2014/main" id="{F58ABEC4-C0EB-9537-CF3B-4F0E112ACFD8}"/>
              </a:ext>
            </a:extLst>
          </p:cNvPr>
          <p:cNvSpPr>
            <a:spLocks noGrp="1"/>
          </p:cNvSpPr>
          <p:nvPr>
            <p:ph type="pic" sz="quarter" idx="65" hasCustomPrompt="1"/>
          </p:nvPr>
        </p:nvSpPr>
        <p:spPr>
          <a:xfrm>
            <a:off x="7929881" y="1635760"/>
            <a:ext cx="2547667" cy="2108201"/>
          </a:xfrm>
          <a:custGeom>
            <a:avLst/>
            <a:gdLst>
              <a:gd name="connsiteX0" fmla="*/ 0 w 2547667"/>
              <a:gd name="connsiteY0" fmla="*/ 0 h 2108201"/>
              <a:gd name="connsiteX1" fmla="*/ 2547667 w 2547667"/>
              <a:gd name="connsiteY1" fmla="*/ 0 h 2108201"/>
              <a:gd name="connsiteX2" fmla="*/ 2547667 w 2547667"/>
              <a:gd name="connsiteY2" fmla="*/ 469626 h 2108201"/>
              <a:gd name="connsiteX3" fmla="*/ 2547667 w 2547667"/>
              <a:gd name="connsiteY3" fmla="*/ 1729009 h 2108201"/>
              <a:gd name="connsiteX4" fmla="*/ 2168475 w 2547667"/>
              <a:gd name="connsiteY4" fmla="*/ 2108201 h 2108201"/>
              <a:gd name="connsiteX5" fmla="*/ 0 w 2547667"/>
              <a:gd name="connsiteY5" fmla="*/ 2108201 h 21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67" h="2108201">
                <a:moveTo>
                  <a:pt x="0" y="0"/>
                </a:moveTo>
                <a:lnTo>
                  <a:pt x="2547667" y="0"/>
                </a:lnTo>
                <a:lnTo>
                  <a:pt x="2547667" y="469626"/>
                </a:lnTo>
                <a:lnTo>
                  <a:pt x="2547667" y="1729009"/>
                </a:lnTo>
                <a:cubicBezTo>
                  <a:pt x="2547667" y="1938432"/>
                  <a:pt x="2377898" y="2108201"/>
                  <a:pt x="2168475" y="2108201"/>
                </a:cubicBezTo>
                <a:lnTo>
                  <a:pt x="0" y="2108201"/>
                </a:lnTo>
                <a:close/>
              </a:path>
            </a:pathLst>
          </a:custGeom>
          <a:ln w="12700">
            <a:noFill/>
            <a:prstDash val="sysDot"/>
          </a:ln>
        </p:spPr>
        <p:txBody>
          <a:bodyPr vert="horz" wrap="square" lIns="0" tIns="0" rIns="0" bIns="0" rtlCol="0" anchor="ctr">
            <a:noAutofit/>
          </a:bodyPr>
          <a:lstStyle>
            <a:lvl1pPr marL="228600" indent="0" algn="ctr">
              <a:buFont typeface="Arial" panose="020B0604020202020204" pitchFamily="34" charset="0"/>
              <a:buNone/>
              <a:defRPr lang="en-US" sz="1000">
                <a:solidFill>
                  <a:schemeClr val="tx1"/>
                </a:solidFill>
                <a:latin typeface="Aptos Light" panose="020B0004020202020204" pitchFamily="34" charset="0"/>
              </a:defRPr>
            </a:lvl1pPr>
          </a:lstStyle>
          <a:p>
            <a:pPr marL="228600" lvl="0" indent="-228600" algn="ctr">
              <a:lnSpc>
                <a:spcPts val="1600"/>
              </a:lnSpc>
            </a:pPr>
            <a:r>
              <a:rPr lang="en-US" dirty="0"/>
              <a:t>INSERT PHOTO</a:t>
            </a:r>
          </a:p>
        </p:txBody>
      </p:sp>
    </p:spTree>
    <p:extLst>
      <p:ext uri="{BB962C8B-B14F-4D97-AF65-F5344CB8AC3E}">
        <p14:creationId xmlns:p14="http://schemas.microsoft.com/office/powerpoint/2010/main" val="3478431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hoto Collage,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DB44-F8B9-E966-A5E0-F52EF39C0565}"/>
              </a:ext>
            </a:extLst>
          </p:cNvPr>
          <p:cNvSpPr>
            <a:spLocks noGrp="1"/>
          </p:cNvSpPr>
          <p:nvPr>
            <p:ph type="title" hasCustomPrompt="1"/>
          </p:nvPr>
        </p:nvSpPr>
        <p:spPr>
          <a:xfrm>
            <a:off x="640080" y="623426"/>
            <a:ext cx="3525520" cy="661814"/>
          </a:xfrm>
        </p:spPr>
        <p:txBody>
          <a:bodyPr anchor="t"/>
          <a:lstStyle>
            <a:lvl1pPr>
              <a:defRPr>
                <a:solidFill>
                  <a:schemeClr val="bg1"/>
                </a:solidFill>
              </a:defRPr>
            </a:lvl1pPr>
          </a:lstStyle>
          <a:p>
            <a:r>
              <a:rPr lang="en-US" dirty="0"/>
              <a:t>Insert Slide Title</a:t>
            </a:r>
            <a:endParaRPr lang="en-GB" dirty="0"/>
          </a:p>
        </p:txBody>
      </p:sp>
      <p:sp>
        <p:nvSpPr>
          <p:cNvPr id="3" name="Slide Number Placeholder 2">
            <a:extLst>
              <a:ext uri="{FF2B5EF4-FFF2-40B4-BE49-F238E27FC236}">
                <a16:creationId xmlns:a16="http://schemas.microsoft.com/office/drawing/2014/main" id="{D6C78A9A-AB8D-C94D-3CC2-249FDAE78F21}"/>
              </a:ext>
            </a:extLst>
          </p:cNvPr>
          <p:cNvSpPr>
            <a:spLocks noGrp="1"/>
          </p:cNvSpPr>
          <p:nvPr>
            <p:ph type="sldNum" sz="quarter" idx="10"/>
          </p:nvPr>
        </p:nvSpPr>
        <p:spPr/>
        <p:txBody>
          <a:bodyPr/>
          <a:lstStyle>
            <a:lvl1pPr>
              <a:defRPr>
                <a:solidFill>
                  <a:schemeClr val="bg1"/>
                </a:solidFill>
              </a:defRPr>
            </a:lvl1pPr>
          </a:lstStyle>
          <a:p>
            <a:fld id="{F19811FD-96DF-42B1-BDBB-EF3C0573B843}" type="slidenum">
              <a:rPr lang="en-US" smtClean="0"/>
              <a:pPr/>
              <a:t>‹#›</a:t>
            </a:fld>
            <a:endParaRPr lang="en-US" dirty="0"/>
          </a:p>
        </p:txBody>
      </p:sp>
      <p:sp>
        <p:nvSpPr>
          <p:cNvPr id="9" name="Picture Placeholder 8">
            <a:extLst>
              <a:ext uri="{FF2B5EF4-FFF2-40B4-BE49-F238E27FC236}">
                <a16:creationId xmlns:a16="http://schemas.microsoft.com/office/drawing/2014/main" id="{8A047A1E-B68E-8E09-F90F-835F86035E8E}"/>
              </a:ext>
            </a:extLst>
          </p:cNvPr>
          <p:cNvSpPr>
            <a:spLocks noGrp="1"/>
          </p:cNvSpPr>
          <p:nvPr>
            <p:ph type="pic" sz="quarter" idx="11" hasCustomPrompt="1"/>
          </p:nvPr>
        </p:nvSpPr>
        <p:spPr>
          <a:xfrm>
            <a:off x="-407990" y="1482724"/>
            <a:ext cx="5610352" cy="4130675"/>
          </a:xfrm>
          <a:custGeom>
            <a:avLst/>
            <a:gdLst>
              <a:gd name="connsiteX0" fmla="*/ 0 w 5610352"/>
              <a:gd name="connsiteY0" fmla="*/ 0 h 4140200"/>
              <a:gd name="connsiteX1" fmla="*/ 3525520 w 5610352"/>
              <a:gd name="connsiteY1" fmla="*/ 0 h 4140200"/>
              <a:gd name="connsiteX2" fmla="*/ 3525520 w 5610352"/>
              <a:gd name="connsiteY2" fmla="*/ 692 h 4140200"/>
              <a:gd name="connsiteX3" fmla="*/ 3539236 w 5610352"/>
              <a:gd name="connsiteY3" fmla="*/ 0 h 4140200"/>
              <a:gd name="connsiteX4" fmla="*/ 5610352 w 5610352"/>
              <a:gd name="connsiteY4" fmla="*/ 2070100 h 4140200"/>
              <a:gd name="connsiteX5" fmla="*/ 3539236 w 5610352"/>
              <a:gd name="connsiteY5" fmla="*/ 4140200 h 4140200"/>
              <a:gd name="connsiteX6" fmla="*/ 3525520 w 5610352"/>
              <a:gd name="connsiteY6" fmla="*/ 4139508 h 4140200"/>
              <a:gd name="connsiteX7" fmla="*/ 3525520 w 5610352"/>
              <a:gd name="connsiteY7" fmla="*/ 4140200 h 4140200"/>
              <a:gd name="connsiteX8" fmla="*/ 0 w 5610352"/>
              <a:gd name="connsiteY8" fmla="*/ 4140200 h 414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0352" h="4140200">
                <a:moveTo>
                  <a:pt x="0" y="0"/>
                </a:moveTo>
                <a:lnTo>
                  <a:pt x="3525520" y="0"/>
                </a:lnTo>
                <a:lnTo>
                  <a:pt x="3525520" y="692"/>
                </a:lnTo>
                <a:lnTo>
                  <a:pt x="3539236" y="0"/>
                </a:lnTo>
                <a:cubicBezTo>
                  <a:pt x="4683082" y="0"/>
                  <a:pt x="5610352" y="926815"/>
                  <a:pt x="5610352" y="2070100"/>
                </a:cubicBezTo>
                <a:cubicBezTo>
                  <a:pt x="5610352" y="3213385"/>
                  <a:pt x="4683082" y="4140200"/>
                  <a:pt x="3539236" y="4140200"/>
                </a:cubicBezTo>
                <a:lnTo>
                  <a:pt x="3525520" y="4139508"/>
                </a:lnTo>
                <a:lnTo>
                  <a:pt x="3525520" y="4140200"/>
                </a:lnTo>
                <a:lnTo>
                  <a:pt x="0" y="4140200"/>
                </a:lnTo>
                <a:close/>
              </a:path>
            </a:pathLst>
          </a:custGeom>
          <a:ln w="25400">
            <a:solidFill>
              <a:schemeClr val="accent2"/>
            </a:solidFill>
          </a:ln>
        </p:spPr>
        <p:txBody>
          <a:bodyPr wrap="square" anchor="ctr">
            <a:noAutofit/>
          </a:bodyPr>
          <a:lstStyle>
            <a:lvl1pPr marL="0" indent="0" algn="ctr">
              <a:buNone/>
              <a:defRPr sz="1000">
                <a:solidFill>
                  <a:schemeClr val="bg1"/>
                </a:solidFill>
              </a:defRPr>
            </a:lvl1pPr>
          </a:lstStyle>
          <a:p>
            <a:r>
              <a:rPr lang="en-GB" dirty="0"/>
              <a:t>INSERT PHOTO</a:t>
            </a:r>
          </a:p>
        </p:txBody>
      </p:sp>
      <p:sp>
        <p:nvSpPr>
          <p:cNvPr id="12" name="Picture Placeholder 11">
            <a:extLst>
              <a:ext uri="{FF2B5EF4-FFF2-40B4-BE49-F238E27FC236}">
                <a16:creationId xmlns:a16="http://schemas.microsoft.com/office/drawing/2014/main" id="{AD45CE5C-3E9E-0BB8-EC02-EC1B5D4322C4}"/>
              </a:ext>
            </a:extLst>
          </p:cNvPr>
          <p:cNvSpPr>
            <a:spLocks noGrp="1"/>
          </p:cNvSpPr>
          <p:nvPr>
            <p:ph type="pic" sz="quarter" idx="13" hasCustomPrompt="1"/>
          </p:nvPr>
        </p:nvSpPr>
        <p:spPr>
          <a:xfrm>
            <a:off x="6904671" y="508000"/>
            <a:ext cx="3183501" cy="2216519"/>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2"/>
            </a:solidFill>
          </a:ln>
        </p:spPr>
        <p:txBody>
          <a:bodyPr wrap="square" anchor="ctr">
            <a:noAutofit/>
          </a:bodyPr>
          <a:lstStyle>
            <a:lvl1pPr marL="0" indent="0" algn="ctr">
              <a:buNone/>
              <a:defRPr sz="1000">
                <a:solidFill>
                  <a:schemeClr val="bg1"/>
                </a:solidFill>
              </a:defRPr>
            </a:lvl1pPr>
          </a:lstStyle>
          <a:p>
            <a:r>
              <a:rPr lang="en-GB" dirty="0"/>
              <a:t>INSERT PHOTO</a:t>
            </a:r>
          </a:p>
        </p:txBody>
      </p:sp>
      <p:sp>
        <p:nvSpPr>
          <p:cNvPr id="15" name="Picture Placeholder 14">
            <a:extLst>
              <a:ext uri="{FF2B5EF4-FFF2-40B4-BE49-F238E27FC236}">
                <a16:creationId xmlns:a16="http://schemas.microsoft.com/office/drawing/2014/main" id="{FC52393B-F51C-7728-C2A2-B1F42DE7C089}"/>
              </a:ext>
            </a:extLst>
          </p:cNvPr>
          <p:cNvSpPr>
            <a:spLocks noGrp="1"/>
          </p:cNvSpPr>
          <p:nvPr>
            <p:ph type="pic" sz="quarter" idx="15" hasCustomPrompt="1"/>
          </p:nvPr>
        </p:nvSpPr>
        <p:spPr>
          <a:xfrm>
            <a:off x="10529451" y="785495"/>
            <a:ext cx="1838548" cy="1281430"/>
          </a:xfrm>
          <a:custGeom>
            <a:avLst/>
            <a:gdLst>
              <a:gd name="connsiteX0" fmla="*/ 0 w 1804988"/>
              <a:gd name="connsiteY0" fmla="*/ 0 h 1231968"/>
              <a:gd name="connsiteX1" fmla="*/ 35560 w 1804988"/>
              <a:gd name="connsiteY1" fmla="*/ 0 h 1231968"/>
              <a:gd name="connsiteX2" fmla="*/ 99998 w 1804988"/>
              <a:gd name="connsiteY2" fmla="*/ 0 h 1231968"/>
              <a:gd name="connsiteX3" fmla="*/ 135558 w 1804988"/>
              <a:gd name="connsiteY3" fmla="*/ 0 h 1231968"/>
              <a:gd name="connsiteX4" fmla="*/ 1049062 w 1804988"/>
              <a:gd name="connsiteY4" fmla="*/ 0 h 1231968"/>
              <a:gd name="connsiteX5" fmla="*/ 1053144 w 1804988"/>
              <a:gd name="connsiteY5" fmla="*/ 0 h 1231968"/>
              <a:gd name="connsiteX6" fmla="*/ 1084622 w 1804988"/>
              <a:gd name="connsiteY6" fmla="*/ 0 h 1231968"/>
              <a:gd name="connsiteX7" fmla="*/ 1088704 w 1804988"/>
              <a:gd name="connsiteY7" fmla="*/ 0 h 1231968"/>
              <a:gd name="connsiteX8" fmla="*/ 1149060 w 1804988"/>
              <a:gd name="connsiteY8" fmla="*/ 0 h 1231968"/>
              <a:gd name="connsiteX9" fmla="*/ 1153141 w 1804988"/>
              <a:gd name="connsiteY9" fmla="*/ 0 h 1231968"/>
              <a:gd name="connsiteX10" fmla="*/ 1184620 w 1804988"/>
              <a:gd name="connsiteY10" fmla="*/ 0 h 1231968"/>
              <a:gd name="connsiteX11" fmla="*/ 1184620 w 1804988"/>
              <a:gd name="connsiteY11" fmla="*/ 206 h 1231968"/>
              <a:gd name="connsiteX12" fmla="*/ 1188701 w 1804988"/>
              <a:gd name="connsiteY12" fmla="*/ 0 h 1231968"/>
              <a:gd name="connsiteX13" fmla="*/ 1804988 w 1804988"/>
              <a:gd name="connsiteY13" fmla="*/ 615984 h 1231968"/>
              <a:gd name="connsiteX14" fmla="*/ 1188701 w 1804988"/>
              <a:gd name="connsiteY14" fmla="*/ 1231968 h 1231968"/>
              <a:gd name="connsiteX15" fmla="*/ 1184620 w 1804988"/>
              <a:gd name="connsiteY15" fmla="*/ 1231762 h 1231968"/>
              <a:gd name="connsiteX16" fmla="*/ 1184620 w 1804988"/>
              <a:gd name="connsiteY16" fmla="*/ 1231968 h 1231968"/>
              <a:gd name="connsiteX17" fmla="*/ 1153141 w 1804988"/>
              <a:gd name="connsiteY17" fmla="*/ 1231968 h 1231968"/>
              <a:gd name="connsiteX18" fmla="*/ 1149060 w 1804988"/>
              <a:gd name="connsiteY18" fmla="*/ 1231968 h 1231968"/>
              <a:gd name="connsiteX19" fmla="*/ 1088704 w 1804988"/>
              <a:gd name="connsiteY19" fmla="*/ 1231968 h 1231968"/>
              <a:gd name="connsiteX20" fmla="*/ 1084622 w 1804988"/>
              <a:gd name="connsiteY20" fmla="*/ 1231968 h 1231968"/>
              <a:gd name="connsiteX21" fmla="*/ 1053144 w 1804988"/>
              <a:gd name="connsiteY21" fmla="*/ 1231968 h 1231968"/>
              <a:gd name="connsiteX22" fmla="*/ 1049062 w 1804988"/>
              <a:gd name="connsiteY22" fmla="*/ 1231968 h 1231968"/>
              <a:gd name="connsiteX23" fmla="*/ 135558 w 1804988"/>
              <a:gd name="connsiteY23" fmla="*/ 1231968 h 1231968"/>
              <a:gd name="connsiteX24" fmla="*/ 99998 w 1804988"/>
              <a:gd name="connsiteY24" fmla="*/ 1231968 h 1231968"/>
              <a:gd name="connsiteX25" fmla="*/ 35560 w 1804988"/>
              <a:gd name="connsiteY25" fmla="*/ 1231968 h 1231968"/>
              <a:gd name="connsiteX26" fmla="*/ 0 w 1804988"/>
              <a:gd name="connsiteY26" fmla="*/ 1231968 h 123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4988" h="1231968">
                <a:moveTo>
                  <a:pt x="0" y="0"/>
                </a:moveTo>
                <a:lnTo>
                  <a:pt x="35560" y="0"/>
                </a:lnTo>
                <a:lnTo>
                  <a:pt x="99998" y="0"/>
                </a:lnTo>
                <a:lnTo>
                  <a:pt x="135558" y="0"/>
                </a:lnTo>
                <a:lnTo>
                  <a:pt x="1049062" y="0"/>
                </a:lnTo>
                <a:lnTo>
                  <a:pt x="1053144" y="0"/>
                </a:lnTo>
                <a:lnTo>
                  <a:pt x="1084622" y="0"/>
                </a:lnTo>
                <a:lnTo>
                  <a:pt x="1088704" y="0"/>
                </a:lnTo>
                <a:lnTo>
                  <a:pt x="1149060" y="0"/>
                </a:lnTo>
                <a:lnTo>
                  <a:pt x="1153141" y="0"/>
                </a:lnTo>
                <a:lnTo>
                  <a:pt x="1184620" y="0"/>
                </a:lnTo>
                <a:lnTo>
                  <a:pt x="1184620" y="206"/>
                </a:lnTo>
                <a:lnTo>
                  <a:pt x="1188701" y="0"/>
                </a:lnTo>
                <a:cubicBezTo>
                  <a:pt x="1529067" y="0"/>
                  <a:pt x="1804988" y="275785"/>
                  <a:pt x="1804988" y="615984"/>
                </a:cubicBezTo>
                <a:cubicBezTo>
                  <a:pt x="1804988" y="956183"/>
                  <a:pt x="1529067" y="1231968"/>
                  <a:pt x="1188701" y="1231968"/>
                </a:cubicBezTo>
                <a:lnTo>
                  <a:pt x="1184620" y="1231762"/>
                </a:lnTo>
                <a:lnTo>
                  <a:pt x="1184620" y="1231968"/>
                </a:lnTo>
                <a:lnTo>
                  <a:pt x="1153141" y="1231968"/>
                </a:lnTo>
                <a:lnTo>
                  <a:pt x="1149060" y="1231968"/>
                </a:lnTo>
                <a:lnTo>
                  <a:pt x="1088704" y="1231968"/>
                </a:lnTo>
                <a:lnTo>
                  <a:pt x="1084622" y="1231968"/>
                </a:lnTo>
                <a:lnTo>
                  <a:pt x="1053144" y="1231968"/>
                </a:lnTo>
                <a:lnTo>
                  <a:pt x="1049062" y="1231968"/>
                </a:lnTo>
                <a:lnTo>
                  <a:pt x="135558" y="1231968"/>
                </a:lnTo>
                <a:lnTo>
                  <a:pt x="99998" y="1231968"/>
                </a:lnTo>
                <a:lnTo>
                  <a:pt x="35560" y="1231968"/>
                </a:lnTo>
                <a:lnTo>
                  <a:pt x="0" y="1231968"/>
                </a:lnTo>
                <a:close/>
              </a:path>
            </a:pathLst>
          </a:custGeom>
          <a:ln w="25400">
            <a:solidFill>
              <a:schemeClr val="accent2"/>
            </a:solidFill>
          </a:ln>
        </p:spPr>
        <p:txBody>
          <a:bodyPr wrap="square" anchor="ctr">
            <a:noAutofit/>
          </a:bodyPr>
          <a:lstStyle>
            <a:lvl1pPr marL="0" indent="0" algn="ctr">
              <a:buNone/>
              <a:defRPr sz="1000">
                <a:solidFill>
                  <a:schemeClr val="bg1"/>
                </a:solidFill>
              </a:defRPr>
            </a:lvl1pPr>
          </a:lstStyle>
          <a:p>
            <a:r>
              <a:rPr lang="en-GB" dirty="0"/>
              <a:t>INSERT PHOTO</a:t>
            </a:r>
          </a:p>
        </p:txBody>
      </p:sp>
      <p:sp>
        <p:nvSpPr>
          <p:cNvPr id="16" name="Picture Placeholder 15">
            <a:extLst>
              <a:ext uri="{FF2B5EF4-FFF2-40B4-BE49-F238E27FC236}">
                <a16:creationId xmlns:a16="http://schemas.microsoft.com/office/drawing/2014/main" id="{324843E2-EB38-7EC9-8DB8-CBCB0483C6BB}"/>
              </a:ext>
            </a:extLst>
          </p:cNvPr>
          <p:cNvSpPr>
            <a:spLocks noGrp="1"/>
          </p:cNvSpPr>
          <p:nvPr>
            <p:ph type="pic" sz="quarter" idx="16" hasCustomPrompt="1"/>
          </p:nvPr>
        </p:nvSpPr>
        <p:spPr>
          <a:xfrm>
            <a:off x="6122663" y="4136384"/>
            <a:ext cx="2343307" cy="1642116"/>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2"/>
            </a:solidFill>
          </a:ln>
        </p:spPr>
        <p:txBody>
          <a:bodyPr wrap="square" anchor="ctr">
            <a:noAutofit/>
          </a:bodyPr>
          <a:lstStyle>
            <a:lvl1pPr marL="0" indent="0" algn="ctr">
              <a:buNone/>
              <a:defRPr sz="1000">
                <a:solidFill>
                  <a:schemeClr val="bg1"/>
                </a:solidFill>
              </a:defRPr>
            </a:lvl1pPr>
          </a:lstStyle>
          <a:p>
            <a:r>
              <a:rPr lang="en-GB" dirty="0"/>
              <a:t>INSERT PHOTO</a:t>
            </a:r>
          </a:p>
        </p:txBody>
      </p:sp>
      <p:sp>
        <p:nvSpPr>
          <p:cNvPr id="21" name="Picture Placeholder 20">
            <a:extLst>
              <a:ext uri="{FF2B5EF4-FFF2-40B4-BE49-F238E27FC236}">
                <a16:creationId xmlns:a16="http://schemas.microsoft.com/office/drawing/2014/main" id="{959B7BCD-5989-37AC-1FB1-E52F2E9762EE}"/>
              </a:ext>
            </a:extLst>
          </p:cNvPr>
          <p:cNvSpPr>
            <a:spLocks noGrp="1"/>
          </p:cNvSpPr>
          <p:nvPr>
            <p:ph type="pic" sz="quarter" idx="18" hasCustomPrompt="1"/>
          </p:nvPr>
        </p:nvSpPr>
        <p:spPr>
          <a:xfrm>
            <a:off x="8582901" y="2965450"/>
            <a:ext cx="2812178" cy="1964270"/>
          </a:xfrm>
          <a:custGeom>
            <a:avLst/>
            <a:gdLst>
              <a:gd name="connsiteX0" fmla="*/ 894080 w 2764155"/>
              <a:gd name="connsiteY0" fmla="*/ 0 h 1919288"/>
              <a:gd name="connsiteX1" fmla="*/ 935038 w 2764155"/>
              <a:gd name="connsiteY1" fmla="*/ 0 h 1919288"/>
              <a:gd name="connsiteX2" fmla="*/ 2764155 w 2764155"/>
              <a:gd name="connsiteY2" fmla="*/ 0 h 1919288"/>
              <a:gd name="connsiteX3" fmla="*/ 2764155 w 2764155"/>
              <a:gd name="connsiteY3" fmla="*/ 1919287 h 1919288"/>
              <a:gd name="connsiteX4" fmla="*/ 935057 w 2764155"/>
              <a:gd name="connsiteY4" fmla="*/ 1919287 h 1919288"/>
              <a:gd name="connsiteX5" fmla="*/ 935038 w 2764155"/>
              <a:gd name="connsiteY5" fmla="*/ 1919288 h 1919288"/>
              <a:gd name="connsiteX6" fmla="*/ 935019 w 2764155"/>
              <a:gd name="connsiteY6" fmla="*/ 1919287 h 1919288"/>
              <a:gd name="connsiteX7" fmla="*/ 894080 w 2764155"/>
              <a:gd name="connsiteY7" fmla="*/ 1919287 h 1919288"/>
              <a:gd name="connsiteX8" fmla="*/ 894080 w 2764155"/>
              <a:gd name="connsiteY8" fmla="*/ 1917166 h 1919288"/>
              <a:gd name="connsiteX9" fmla="*/ 839436 w 2764155"/>
              <a:gd name="connsiteY9" fmla="*/ 1914334 h 1919288"/>
              <a:gd name="connsiteX10" fmla="*/ 0 w 2764155"/>
              <a:gd name="connsiteY10" fmla="*/ 959644 h 1919288"/>
              <a:gd name="connsiteX11" fmla="*/ 839436 w 2764155"/>
              <a:gd name="connsiteY11" fmla="*/ 4955 h 1919288"/>
              <a:gd name="connsiteX12" fmla="*/ 894080 w 2764155"/>
              <a:gd name="connsiteY12" fmla="*/ 2123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55" h="1919288">
                <a:moveTo>
                  <a:pt x="894080" y="0"/>
                </a:moveTo>
                <a:lnTo>
                  <a:pt x="935038" y="0"/>
                </a:lnTo>
                <a:lnTo>
                  <a:pt x="2764155" y="0"/>
                </a:lnTo>
                <a:lnTo>
                  <a:pt x="2764155" y="1919287"/>
                </a:lnTo>
                <a:lnTo>
                  <a:pt x="935057" y="1919287"/>
                </a:lnTo>
                <a:lnTo>
                  <a:pt x="935038" y="1919288"/>
                </a:lnTo>
                <a:lnTo>
                  <a:pt x="935019" y="1919287"/>
                </a:lnTo>
                <a:lnTo>
                  <a:pt x="894080" y="1919287"/>
                </a:lnTo>
                <a:lnTo>
                  <a:pt x="894080" y="1917166"/>
                </a:lnTo>
                <a:lnTo>
                  <a:pt x="839436" y="1914334"/>
                </a:lnTo>
                <a:cubicBezTo>
                  <a:pt x="367937" y="1865190"/>
                  <a:pt x="0" y="1456516"/>
                  <a:pt x="0" y="959644"/>
                </a:cubicBezTo>
                <a:cubicBezTo>
                  <a:pt x="0" y="462772"/>
                  <a:pt x="367937" y="54098"/>
                  <a:pt x="839436" y="4955"/>
                </a:cubicBezTo>
                <a:lnTo>
                  <a:pt x="894080" y="2123"/>
                </a:lnTo>
                <a:close/>
              </a:path>
            </a:pathLst>
          </a:custGeom>
          <a:ln w="25400">
            <a:solidFill>
              <a:schemeClr val="accent2"/>
            </a:solidFill>
          </a:ln>
        </p:spPr>
        <p:txBody>
          <a:bodyPr vert="horz" wrap="square" lIns="0" tIns="0" rIns="0" bIns="0" rtlCol="0" anchor="ctr">
            <a:noAutofit/>
          </a:bodyPr>
          <a:lstStyle>
            <a:lvl1pPr marL="0" indent="0" algn="ctr">
              <a:buNone/>
              <a:defRPr lang="en-GB" sz="1000">
                <a:solidFill>
                  <a:schemeClr val="bg1"/>
                </a:solidFill>
              </a:defRPr>
            </a:lvl1pPr>
          </a:lstStyle>
          <a:p>
            <a:pPr marL="228600" lvl="0" indent="-228600" algn="ctr"/>
            <a:r>
              <a:rPr lang="en-GB" dirty="0"/>
              <a:t>INSERT PHOTO</a:t>
            </a:r>
          </a:p>
        </p:txBody>
      </p:sp>
      <p:sp>
        <p:nvSpPr>
          <p:cNvPr id="22" name="Picture Placeholder 21">
            <a:extLst>
              <a:ext uri="{FF2B5EF4-FFF2-40B4-BE49-F238E27FC236}">
                <a16:creationId xmlns:a16="http://schemas.microsoft.com/office/drawing/2014/main" id="{231AC192-D0A0-5ADF-5B64-1E6064EEAC12}"/>
              </a:ext>
            </a:extLst>
          </p:cNvPr>
          <p:cNvSpPr>
            <a:spLocks noGrp="1"/>
          </p:cNvSpPr>
          <p:nvPr>
            <p:ph type="pic" sz="quarter" idx="19" hasCustomPrompt="1"/>
          </p:nvPr>
        </p:nvSpPr>
        <p:spPr>
          <a:xfrm>
            <a:off x="4303713" y="-90488"/>
            <a:ext cx="1825625" cy="1279525"/>
          </a:xfrm>
          <a:custGeom>
            <a:avLst/>
            <a:gdLst>
              <a:gd name="connsiteX0" fmla="*/ 894080 w 2764155"/>
              <a:gd name="connsiteY0" fmla="*/ 0 h 1919288"/>
              <a:gd name="connsiteX1" fmla="*/ 935038 w 2764155"/>
              <a:gd name="connsiteY1" fmla="*/ 0 h 1919288"/>
              <a:gd name="connsiteX2" fmla="*/ 2764155 w 2764155"/>
              <a:gd name="connsiteY2" fmla="*/ 0 h 1919288"/>
              <a:gd name="connsiteX3" fmla="*/ 2764155 w 2764155"/>
              <a:gd name="connsiteY3" fmla="*/ 1919287 h 1919288"/>
              <a:gd name="connsiteX4" fmla="*/ 935057 w 2764155"/>
              <a:gd name="connsiteY4" fmla="*/ 1919287 h 1919288"/>
              <a:gd name="connsiteX5" fmla="*/ 935038 w 2764155"/>
              <a:gd name="connsiteY5" fmla="*/ 1919288 h 1919288"/>
              <a:gd name="connsiteX6" fmla="*/ 935019 w 2764155"/>
              <a:gd name="connsiteY6" fmla="*/ 1919287 h 1919288"/>
              <a:gd name="connsiteX7" fmla="*/ 894080 w 2764155"/>
              <a:gd name="connsiteY7" fmla="*/ 1919287 h 1919288"/>
              <a:gd name="connsiteX8" fmla="*/ 894080 w 2764155"/>
              <a:gd name="connsiteY8" fmla="*/ 1917166 h 1919288"/>
              <a:gd name="connsiteX9" fmla="*/ 839436 w 2764155"/>
              <a:gd name="connsiteY9" fmla="*/ 1914334 h 1919288"/>
              <a:gd name="connsiteX10" fmla="*/ 0 w 2764155"/>
              <a:gd name="connsiteY10" fmla="*/ 959644 h 1919288"/>
              <a:gd name="connsiteX11" fmla="*/ 839436 w 2764155"/>
              <a:gd name="connsiteY11" fmla="*/ 4955 h 1919288"/>
              <a:gd name="connsiteX12" fmla="*/ 894080 w 2764155"/>
              <a:gd name="connsiteY12" fmla="*/ 2123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55" h="1919288">
                <a:moveTo>
                  <a:pt x="894080" y="0"/>
                </a:moveTo>
                <a:lnTo>
                  <a:pt x="935038" y="0"/>
                </a:lnTo>
                <a:lnTo>
                  <a:pt x="2764155" y="0"/>
                </a:lnTo>
                <a:lnTo>
                  <a:pt x="2764155" y="1919287"/>
                </a:lnTo>
                <a:lnTo>
                  <a:pt x="935057" y="1919287"/>
                </a:lnTo>
                <a:lnTo>
                  <a:pt x="935038" y="1919288"/>
                </a:lnTo>
                <a:lnTo>
                  <a:pt x="935019" y="1919287"/>
                </a:lnTo>
                <a:lnTo>
                  <a:pt x="894080" y="1919287"/>
                </a:lnTo>
                <a:lnTo>
                  <a:pt x="894080" y="1917166"/>
                </a:lnTo>
                <a:lnTo>
                  <a:pt x="839436" y="1914334"/>
                </a:lnTo>
                <a:cubicBezTo>
                  <a:pt x="367937" y="1865190"/>
                  <a:pt x="0" y="1456516"/>
                  <a:pt x="0" y="959644"/>
                </a:cubicBezTo>
                <a:cubicBezTo>
                  <a:pt x="0" y="462772"/>
                  <a:pt x="367937" y="54098"/>
                  <a:pt x="839436" y="4955"/>
                </a:cubicBezTo>
                <a:lnTo>
                  <a:pt x="894080" y="2123"/>
                </a:lnTo>
                <a:close/>
              </a:path>
            </a:pathLst>
          </a:custGeom>
          <a:ln w="25400">
            <a:solidFill>
              <a:schemeClr val="accent2"/>
            </a:solidFill>
          </a:ln>
        </p:spPr>
        <p:txBody>
          <a:bodyPr vert="horz" wrap="square" lIns="0" tIns="0" rIns="0" bIns="0" rtlCol="0" anchor="ctr">
            <a:noAutofit/>
          </a:bodyPr>
          <a:lstStyle>
            <a:lvl1pPr marL="0" indent="0" algn="ctr">
              <a:buNone/>
              <a:defRPr lang="en-GB" sz="1000">
                <a:solidFill>
                  <a:schemeClr val="bg1"/>
                </a:solidFill>
              </a:defRPr>
            </a:lvl1pPr>
          </a:lstStyle>
          <a:p>
            <a:pPr marL="228600" lvl="0" indent="-228600" algn="ctr"/>
            <a:r>
              <a:rPr lang="en-GB" dirty="0"/>
              <a:t>INSERT PHOTO</a:t>
            </a:r>
          </a:p>
        </p:txBody>
      </p:sp>
      <p:sp>
        <p:nvSpPr>
          <p:cNvPr id="23" name="Rectangle 22">
            <a:extLst>
              <a:ext uri="{FF2B5EF4-FFF2-40B4-BE49-F238E27FC236}">
                <a16:creationId xmlns:a16="http://schemas.microsoft.com/office/drawing/2014/main" id="{266D4186-4B07-F193-1B82-76287BB080BB}"/>
              </a:ext>
            </a:extLst>
          </p:cNvPr>
          <p:cNvSpPr/>
          <p:nvPr userDrawn="1"/>
        </p:nvSpPr>
        <p:spPr>
          <a:xfrm>
            <a:off x="6129338" y="1189037"/>
            <a:ext cx="417512" cy="877888"/>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4BEF8B25-011B-E9AC-B7FD-16E325026D16}"/>
              </a:ext>
            </a:extLst>
          </p:cNvPr>
          <p:cNvSpPr/>
          <p:nvPr userDrawn="1"/>
        </p:nvSpPr>
        <p:spPr>
          <a:xfrm>
            <a:off x="5788025" y="2721616"/>
            <a:ext cx="1116646" cy="1031234"/>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04BD8A04-D94F-F649-CBB0-5F27F774B78D}"/>
              </a:ext>
            </a:extLst>
          </p:cNvPr>
          <p:cNvSpPr/>
          <p:nvPr userDrawn="1"/>
        </p:nvSpPr>
        <p:spPr>
          <a:xfrm>
            <a:off x="10108016" y="-92393"/>
            <a:ext cx="417512" cy="877888"/>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2DD1B9A0-BD57-1336-5669-ED856185843F}"/>
              </a:ext>
            </a:extLst>
          </p:cNvPr>
          <p:cNvSpPr/>
          <p:nvPr userDrawn="1"/>
        </p:nvSpPr>
        <p:spPr>
          <a:xfrm>
            <a:off x="11395079" y="4927625"/>
            <a:ext cx="938278" cy="1964270"/>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0DB7EC19-CE2F-5E61-A1AD-D188732C5861}"/>
              </a:ext>
            </a:extLst>
          </p:cNvPr>
          <p:cNvSpPr/>
          <p:nvPr userDrawn="1"/>
        </p:nvSpPr>
        <p:spPr>
          <a:xfrm>
            <a:off x="3985683" y="5778500"/>
            <a:ext cx="2136047" cy="1204802"/>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BF8EAE6C-C240-2032-AF10-9F903B5D1E7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Tree>
    <p:extLst>
      <p:ext uri="{BB962C8B-B14F-4D97-AF65-F5344CB8AC3E}">
        <p14:creationId xmlns:p14="http://schemas.microsoft.com/office/powerpoint/2010/main" val="1993352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hoto Collage,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DB44-F8B9-E966-A5E0-F52EF39C0565}"/>
              </a:ext>
            </a:extLst>
          </p:cNvPr>
          <p:cNvSpPr>
            <a:spLocks noGrp="1"/>
          </p:cNvSpPr>
          <p:nvPr>
            <p:ph type="title" hasCustomPrompt="1"/>
          </p:nvPr>
        </p:nvSpPr>
        <p:spPr>
          <a:xfrm>
            <a:off x="640080" y="623426"/>
            <a:ext cx="3525520" cy="661814"/>
          </a:xfrm>
        </p:spPr>
        <p:txBody>
          <a:bodyPr anchor="t"/>
          <a:lstStyle>
            <a:lvl1pPr>
              <a:defRPr>
                <a:solidFill>
                  <a:schemeClr val="accent1"/>
                </a:solidFill>
              </a:defRPr>
            </a:lvl1pPr>
          </a:lstStyle>
          <a:p>
            <a:r>
              <a:rPr lang="en-US" dirty="0"/>
              <a:t>Insert Slide Title</a:t>
            </a:r>
            <a:endParaRPr lang="en-GB" dirty="0"/>
          </a:p>
        </p:txBody>
      </p:sp>
      <p:sp>
        <p:nvSpPr>
          <p:cNvPr id="3" name="Slide Number Placeholder 2">
            <a:extLst>
              <a:ext uri="{FF2B5EF4-FFF2-40B4-BE49-F238E27FC236}">
                <a16:creationId xmlns:a16="http://schemas.microsoft.com/office/drawing/2014/main" id="{D6C78A9A-AB8D-C94D-3CC2-249FDAE78F21}"/>
              </a:ext>
            </a:extLst>
          </p:cNvPr>
          <p:cNvSpPr>
            <a:spLocks noGrp="1"/>
          </p:cNvSpPr>
          <p:nvPr>
            <p:ph type="sldNum" sz="quarter" idx="10"/>
          </p:nvPr>
        </p:nvSpPr>
        <p:spPr/>
        <p:txBody>
          <a:bodyPr/>
          <a:lstStyle>
            <a:lvl1pPr>
              <a:defRPr>
                <a:solidFill>
                  <a:schemeClr val="accent1"/>
                </a:solidFill>
              </a:defRPr>
            </a:lvl1pPr>
          </a:lstStyle>
          <a:p>
            <a:fld id="{F19811FD-96DF-42B1-BDBB-EF3C0573B843}" type="slidenum">
              <a:rPr lang="en-US" smtClean="0"/>
              <a:pPr/>
              <a:t>‹#›</a:t>
            </a:fld>
            <a:endParaRPr lang="en-US" dirty="0"/>
          </a:p>
        </p:txBody>
      </p:sp>
      <p:sp>
        <p:nvSpPr>
          <p:cNvPr id="9" name="Picture Placeholder 8">
            <a:extLst>
              <a:ext uri="{FF2B5EF4-FFF2-40B4-BE49-F238E27FC236}">
                <a16:creationId xmlns:a16="http://schemas.microsoft.com/office/drawing/2014/main" id="{8A047A1E-B68E-8E09-F90F-835F86035E8E}"/>
              </a:ext>
            </a:extLst>
          </p:cNvPr>
          <p:cNvSpPr>
            <a:spLocks noGrp="1"/>
          </p:cNvSpPr>
          <p:nvPr>
            <p:ph type="pic" sz="quarter" idx="11" hasCustomPrompt="1"/>
          </p:nvPr>
        </p:nvSpPr>
        <p:spPr>
          <a:xfrm>
            <a:off x="-407990" y="1482724"/>
            <a:ext cx="5610352" cy="4130675"/>
          </a:xfrm>
          <a:custGeom>
            <a:avLst/>
            <a:gdLst>
              <a:gd name="connsiteX0" fmla="*/ 0 w 5610352"/>
              <a:gd name="connsiteY0" fmla="*/ 0 h 4140200"/>
              <a:gd name="connsiteX1" fmla="*/ 3525520 w 5610352"/>
              <a:gd name="connsiteY1" fmla="*/ 0 h 4140200"/>
              <a:gd name="connsiteX2" fmla="*/ 3525520 w 5610352"/>
              <a:gd name="connsiteY2" fmla="*/ 692 h 4140200"/>
              <a:gd name="connsiteX3" fmla="*/ 3539236 w 5610352"/>
              <a:gd name="connsiteY3" fmla="*/ 0 h 4140200"/>
              <a:gd name="connsiteX4" fmla="*/ 5610352 w 5610352"/>
              <a:gd name="connsiteY4" fmla="*/ 2070100 h 4140200"/>
              <a:gd name="connsiteX5" fmla="*/ 3539236 w 5610352"/>
              <a:gd name="connsiteY5" fmla="*/ 4140200 h 4140200"/>
              <a:gd name="connsiteX6" fmla="*/ 3525520 w 5610352"/>
              <a:gd name="connsiteY6" fmla="*/ 4139508 h 4140200"/>
              <a:gd name="connsiteX7" fmla="*/ 3525520 w 5610352"/>
              <a:gd name="connsiteY7" fmla="*/ 4140200 h 4140200"/>
              <a:gd name="connsiteX8" fmla="*/ 0 w 5610352"/>
              <a:gd name="connsiteY8" fmla="*/ 4140200 h 414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0352" h="4140200">
                <a:moveTo>
                  <a:pt x="0" y="0"/>
                </a:moveTo>
                <a:lnTo>
                  <a:pt x="3525520" y="0"/>
                </a:lnTo>
                <a:lnTo>
                  <a:pt x="3525520" y="692"/>
                </a:lnTo>
                <a:lnTo>
                  <a:pt x="3539236" y="0"/>
                </a:lnTo>
                <a:cubicBezTo>
                  <a:pt x="4683082" y="0"/>
                  <a:pt x="5610352" y="926815"/>
                  <a:pt x="5610352" y="2070100"/>
                </a:cubicBezTo>
                <a:cubicBezTo>
                  <a:pt x="5610352" y="3213385"/>
                  <a:pt x="4683082" y="4140200"/>
                  <a:pt x="3539236" y="4140200"/>
                </a:cubicBezTo>
                <a:lnTo>
                  <a:pt x="3525520" y="4139508"/>
                </a:lnTo>
                <a:lnTo>
                  <a:pt x="3525520" y="4140200"/>
                </a:lnTo>
                <a:lnTo>
                  <a:pt x="0" y="4140200"/>
                </a:lnTo>
                <a:close/>
              </a:path>
            </a:pathLst>
          </a:custGeom>
          <a:ln w="25400">
            <a:solidFill>
              <a:schemeClr val="accent1"/>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2" name="Picture Placeholder 11">
            <a:extLst>
              <a:ext uri="{FF2B5EF4-FFF2-40B4-BE49-F238E27FC236}">
                <a16:creationId xmlns:a16="http://schemas.microsoft.com/office/drawing/2014/main" id="{AD45CE5C-3E9E-0BB8-EC02-EC1B5D4322C4}"/>
              </a:ext>
            </a:extLst>
          </p:cNvPr>
          <p:cNvSpPr>
            <a:spLocks noGrp="1"/>
          </p:cNvSpPr>
          <p:nvPr>
            <p:ph type="pic" sz="quarter" idx="13" hasCustomPrompt="1"/>
          </p:nvPr>
        </p:nvSpPr>
        <p:spPr>
          <a:xfrm>
            <a:off x="6904671" y="508000"/>
            <a:ext cx="3183501" cy="2216519"/>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1"/>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5" name="Picture Placeholder 14">
            <a:extLst>
              <a:ext uri="{FF2B5EF4-FFF2-40B4-BE49-F238E27FC236}">
                <a16:creationId xmlns:a16="http://schemas.microsoft.com/office/drawing/2014/main" id="{FC52393B-F51C-7728-C2A2-B1F42DE7C089}"/>
              </a:ext>
            </a:extLst>
          </p:cNvPr>
          <p:cNvSpPr>
            <a:spLocks noGrp="1"/>
          </p:cNvSpPr>
          <p:nvPr>
            <p:ph type="pic" sz="quarter" idx="15" hasCustomPrompt="1"/>
          </p:nvPr>
        </p:nvSpPr>
        <p:spPr>
          <a:xfrm>
            <a:off x="10529451" y="785495"/>
            <a:ext cx="1838548" cy="1281430"/>
          </a:xfrm>
          <a:custGeom>
            <a:avLst/>
            <a:gdLst>
              <a:gd name="connsiteX0" fmla="*/ 0 w 1804988"/>
              <a:gd name="connsiteY0" fmla="*/ 0 h 1231968"/>
              <a:gd name="connsiteX1" fmla="*/ 35560 w 1804988"/>
              <a:gd name="connsiteY1" fmla="*/ 0 h 1231968"/>
              <a:gd name="connsiteX2" fmla="*/ 99998 w 1804988"/>
              <a:gd name="connsiteY2" fmla="*/ 0 h 1231968"/>
              <a:gd name="connsiteX3" fmla="*/ 135558 w 1804988"/>
              <a:gd name="connsiteY3" fmla="*/ 0 h 1231968"/>
              <a:gd name="connsiteX4" fmla="*/ 1049062 w 1804988"/>
              <a:gd name="connsiteY4" fmla="*/ 0 h 1231968"/>
              <a:gd name="connsiteX5" fmla="*/ 1053144 w 1804988"/>
              <a:gd name="connsiteY5" fmla="*/ 0 h 1231968"/>
              <a:gd name="connsiteX6" fmla="*/ 1084622 w 1804988"/>
              <a:gd name="connsiteY6" fmla="*/ 0 h 1231968"/>
              <a:gd name="connsiteX7" fmla="*/ 1088704 w 1804988"/>
              <a:gd name="connsiteY7" fmla="*/ 0 h 1231968"/>
              <a:gd name="connsiteX8" fmla="*/ 1149060 w 1804988"/>
              <a:gd name="connsiteY8" fmla="*/ 0 h 1231968"/>
              <a:gd name="connsiteX9" fmla="*/ 1153141 w 1804988"/>
              <a:gd name="connsiteY9" fmla="*/ 0 h 1231968"/>
              <a:gd name="connsiteX10" fmla="*/ 1184620 w 1804988"/>
              <a:gd name="connsiteY10" fmla="*/ 0 h 1231968"/>
              <a:gd name="connsiteX11" fmla="*/ 1184620 w 1804988"/>
              <a:gd name="connsiteY11" fmla="*/ 206 h 1231968"/>
              <a:gd name="connsiteX12" fmla="*/ 1188701 w 1804988"/>
              <a:gd name="connsiteY12" fmla="*/ 0 h 1231968"/>
              <a:gd name="connsiteX13" fmla="*/ 1804988 w 1804988"/>
              <a:gd name="connsiteY13" fmla="*/ 615984 h 1231968"/>
              <a:gd name="connsiteX14" fmla="*/ 1188701 w 1804988"/>
              <a:gd name="connsiteY14" fmla="*/ 1231968 h 1231968"/>
              <a:gd name="connsiteX15" fmla="*/ 1184620 w 1804988"/>
              <a:gd name="connsiteY15" fmla="*/ 1231762 h 1231968"/>
              <a:gd name="connsiteX16" fmla="*/ 1184620 w 1804988"/>
              <a:gd name="connsiteY16" fmla="*/ 1231968 h 1231968"/>
              <a:gd name="connsiteX17" fmla="*/ 1153141 w 1804988"/>
              <a:gd name="connsiteY17" fmla="*/ 1231968 h 1231968"/>
              <a:gd name="connsiteX18" fmla="*/ 1149060 w 1804988"/>
              <a:gd name="connsiteY18" fmla="*/ 1231968 h 1231968"/>
              <a:gd name="connsiteX19" fmla="*/ 1088704 w 1804988"/>
              <a:gd name="connsiteY19" fmla="*/ 1231968 h 1231968"/>
              <a:gd name="connsiteX20" fmla="*/ 1084622 w 1804988"/>
              <a:gd name="connsiteY20" fmla="*/ 1231968 h 1231968"/>
              <a:gd name="connsiteX21" fmla="*/ 1053144 w 1804988"/>
              <a:gd name="connsiteY21" fmla="*/ 1231968 h 1231968"/>
              <a:gd name="connsiteX22" fmla="*/ 1049062 w 1804988"/>
              <a:gd name="connsiteY22" fmla="*/ 1231968 h 1231968"/>
              <a:gd name="connsiteX23" fmla="*/ 135558 w 1804988"/>
              <a:gd name="connsiteY23" fmla="*/ 1231968 h 1231968"/>
              <a:gd name="connsiteX24" fmla="*/ 99998 w 1804988"/>
              <a:gd name="connsiteY24" fmla="*/ 1231968 h 1231968"/>
              <a:gd name="connsiteX25" fmla="*/ 35560 w 1804988"/>
              <a:gd name="connsiteY25" fmla="*/ 1231968 h 1231968"/>
              <a:gd name="connsiteX26" fmla="*/ 0 w 1804988"/>
              <a:gd name="connsiteY26" fmla="*/ 1231968 h 123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4988" h="1231968">
                <a:moveTo>
                  <a:pt x="0" y="0"/>
                </a:moveTo>
                <a:lnTo>
                  <a:pt x="35560" y="0"/>
                </a:lnTo>
                <a:lnTo>
                  <a:pt x="99998" y="0"/>
                </a:lnTo>
                <a:lnTo>
                  <a:pt x="135558" y="0"/>
                </a:lnTo>
                <a:lnTo>
                  <a:pt x="1049062" y="0"/>
                </a:lnTo>
                <a:lnTo>
                  <a:pt x="1053144" y="0"/>
                </a:lnTo>
                <a:lnTo>
                  <a:pt x="1084622" y="0"/>
                </a:lnTo>
                <a:lnTo>
                  <a:pt x="1088704" y="0"/>
                </a:lnTo>
                <a:lnTo>
                  <a:pt x="1149060" y="0"/>
                </a:lnTo>
                <a:lnTo>
                  <a:pt x="1153141" y="0"/>
                </a:lnTo>
                <a:lnTo>
                  <a:pt x="1184620" y="0"/>
                </a:lnTo>
                <a:lnTo>
                  <a:pt x="1184620" y="206"/>
                </a:lnTo>
                <a:lnTo>
                  <a:pt x="1188701" y="0"/>
                </a:lnTo>
                <a:cubicBezTo>
                  <a:pt x="1529067" y="0"/>
                  <a:pt x="1804988" y="275785"/>
                  <a:pt x="1804988" y="615984"/>
                </a:cubicBezTo>
                <a:cubicBezTo>
                  <a:pt x="1804988" y="956183"/>
                  <a:pt x="1529067" y="1231968"/>
                  <a:pt x="1188701" y="1231968"/>
                </a:cubicBezTo>
                <a:lnTo>
                  <a:pt x="1184620" y="1231762"/>
                </a:lnTo>
                <a:lnTo>
                  <a:pt x="1184620" y="1231968"/>
                </a:lnTo>
                <a:lnTo>
                  <a:pt x="1153141" y="1231968"/>
                </a:lnTo>
                <a:lnTo>
                  <a:pt x="1149060" y="1231968"/>
                </a:lnTo>
                <a:lnTo>
                  <a:pt x="1088704" y="1231968"/>
                </a:lnTo>
                <a:lnTo>
                  <a:pt x="1084622" y="1231968"/>
                </a:lnTo>
                <a:lnTo>
                  <a:pt x="1053144" y="1231968"/>
                </a:lnTo>
                <a:lnTo>
                  <a:pt x="1049062" y="1231968"/>
                </a:lnTo>
                <a:lnTo>
                  <a:pt x="135558" y="1231968"/>
                </a:lnTo>
                <a:lnTo>
                  <a:pt x="99998" y="1231968"/>
                </a:lnTo>
                <a:lnTo>
                  <a:pt x="35560" y="1231968"/>
                </a:lnTo>
                <a:lnTo>
                  <a:pt x="0" y="1231968"/>
                </a:lnTo>
                <a:close/>
              </a:path>
            </a:pathLst>
          </a:custGeom>
          <a:ln w="25400">
            <a:solidFill>
              <a:schemeClr val="accent1"/>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6" name="Picture Placeholder 15">
            <a:extLst>
              <a:ext uri="{FF2B5EF4-FFF2-40B4-BE49-F238E27FC236}">
                <a16:creationId xmlns:a16="http://schemas.microsoft.com/office/drawing/2014/main" id="{324843E2-EB38-7EC9-8DB8-CBCB0483C6BB}"/>
              </a:ext>
            </a:extLst>
          </p:cNvPr>
          <p:cNvSpPr>
            <a:spLocks noGrp="1"/>
          </p:cNvSpPr>
          <p:nvPr>
            <p:ph type="pic" sz="quarter" idx="16" hasCustomPrompt="1"/>
          </p:nvPr>
        </p:nvSpPr>
        <p:spPr>
          <a:xfrm>
            <a:off x="6122663" y="4136384"/>
            <a:ext cx="2343307" cy="1642116"/>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1"/>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21" name="Picture Placeholder 20">
            <a:extLst>
              <a:ext uri="{FF2B5EF4-FFF2-40B4-BE49-F238E27FC236}">
                <a16:creationId xmlns:a16="http://schemas.microsoft.com/office/drawing/2014/main" id="{959B7BCD-5989-37AC-1FB1-E52F2E9762EE}"/>
              </a:ext>
            </a:extLst>
          </p:cNvPr>
          <p:cNvSpPr>
            <a:spLocks noGrp="1"/>
          </p:cNvSpPr>
          <p:nvPr>
            <p:ph type="pic" sz="quarter" idx="18" hasCustomPrompt="1"/>
          </p:nvPr>
        </p:nvSpPr>
        <p:spPr>
          <a:xfrm>
            <a:off x="8582901" y="2965450"/>
            <a:ext cx="2812178" cy="1964270"/>
          </a:xfrm>
          <a:custGeom>
            <a:avLst/>
            <a:gdLst>
              <a:gd name="connsiteX0" fmla="*/ 894080 w 2764155"/>
              <a:gd name="connsiteY0" fmla="*/ 0 h 1919288"/>
              <a:gd name="connsiteX1" fmla="*/ 935038 w 2764155"/>
              <a:gd name="connsiteY1" fmla="*/ 0 h 1919288"/>
              <a:gd name="connsiteX2" fmla="*/ 2764155 w 2764155"/>
              <a:gd name="connsiteY2" fmla="*/ 0 h 1919288"/>
              <a:gd name="connsiteX3" fmla="*/ 2764155 w 2764155"/>
              <a:gd name="connsiteY3" fmla="*/ 1919287 h 1919288"/>
              <a:gd name="connsiteX4" fmla="*/ 935057 w 2764155"/>
              <a:gd name="connsiteY4" fmla="*/ 1919287 h 1919288"/>
              <a:gd name="connsiteX5" fmla="*/ 935038 w 2764155"/>
              <a:gd name="connsiteY5" fmla="*/ 1919288 h 1919288"/>
              <a:gd name="connsiteX6" fmla="*/ 935019 w 2764155"/>
              <a:gd name="connsiteY6" fmla="*/ 1919287 h 1919288"/>
              <a:gd name="connsiteX7" fmla="*/ 894080 w 2764155"/>
              <a:gd name="connsiteY7" fmla="*/ 1919287 h 1919288"/>
              <a:gd name="connsiteX8" fmla="*/ 894080 w 2764155"/>
              <a:gd name="connsiteY8" fmla="*/ 1917166 h 1919288"/>
              <a:gd name="connsiteX9" fmla="*/ 839436 w 2764155"/>
              <a:gd name="connsiteY9" fmla="*/ 1914334 h 1919288"/>
              <a:gd name="connsiteX10" fmla="*/ 0 w 2764155"/>
              <a:gd name="connsiteY10" fmla="*/ 959644 h 1919288"/>
              <a:gd name="connsiteX11" fmla="*/ 839436 w 2764155"/>
              <a:gd name="connsiteY11" fmla="*/ 4955 h 1919288"/>
              <a:gd name="connsiteX12" fmla="*/ 894080 w 2764155"/>
              <a:gd name="connsiteY12" fmla="*/ 2123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55" h="1919288">
                <a:moveTo>
                  <a:pt x="894080" y="0"/>
                </a:moveTo>
                <a:lnTo>
                  <a:pt x="935038" y="0"/>
                </a:lnTo>
                <a:lnTo>
                  <a:pt x="2764155" y="0"/>
                </a:lnTo>
                <a:lnTo>
                  <a:pt x="2764155" y="1919287"/>
                </a:lnTo>
                <a:lnTo>
                  <a:pt x="935057" y="1919287"/>
                </a:lnTo>
                <a:lnTo>
                  <a:pt x="935038" y="1919288"/>
                </a:lnTo>
                <a:lnTo>
                  <a:pt x="935019" y="1919287"/>
                </a:lnTo>
                <a:lnTo>
                  <a:pt x="894080" y="1919287"/>
                </a:lnTo>
                <a:lnTo>
                  <a:pt x="894080" y="1917166"/>
                </a:lnTo>
                <a:lnTo>
                  <a:pt x="839436" y="1914334"/>
                </a:lnTo>
                <a:cubicBezTo>
                  <a:pt x="367937" y="1865190"/>
                  <a:pt x="0" y="1456516"/>
                  <a:pt x="0" y="959644"/>
                </a:cubicBezTo>
                <a:cubicBezTo>
                  <a:pt x="0" y="462772"/>
                  <a:pt x="367937" y="54098"/>
                  <a:pt x="839436" y="4955"/>
                </a:cubicBezTo>
                <a:lnTo>
                  <a:pt x="894080" y="2123"/>
                </a:lnTo>
                <a:close/>
              </a:path>
            </a:pathLst>
          </a:custGeom>
          <a:ln w="25400">
            <a:solidFill>
              <a:schemeClr val="accent1"/>
            </a:solidFill>
          </a:ln>
        </p:spPr>
        <p:txBody>
          <a:bodyPr vert="horz" wrap="square" lIns="0" tIns="0" rIns="0" bIns="0" rtlCol="0" anchor="ctr">
            <a:noAutofit/>
          </a:bodyPr>
          <a:lstStyle>
            <a:lvl1pPr marL="0" indent="0" algn="ctr">
              <a:buNone/>
              <a:defRPr lang="en-GB" sz="1000">
                <a:solidFill>
                  <a:schemeClr val="tx1"/>
                </a:solidFill>
              </a:defRPr>
            </a:lvl1pPr>
          </a:lstStyle>
          <a:p>
            <a:pPr marL="228600" lvl="0" indent="-228600" algn="ctr"/>
            <a:r>
              <a:rPr lang="en-GB" dirty="0"/>
              <a:t>INSERT PHOTO</a:t>
            </a:r>
          </a:p>
        </p:txBody>
      </p:sp>
      <p:sp>
        <p:nvSpPr>
          <p:cNvPr id="22" name="Picture Placeholder 21">
            <a:extLst>
              <a:ext uri="{FF2B5EF4-FFF2-40B4-BE49-F238E27FC236}">
                <a16:creationId xmlns:a16="http://schemas.microsoft.com/office/drawing/2014/main" id="{231AC192-D0A0-5ADF-5B64-1E6064EEAC12}"/>
              </a:ext>
            </a:extLst>
          </p:cNvPr>
          <p:cNvSpPr>
            <a:spLocks noGrp="1"/>
          </p:cNvSpPr>
          <p:nvPr>
            <p:ph type="pic" sz="quarter" idx="19" hasCustomPrompt="1"/>
          </p:nvPr>
        </p:nvSpPr>
        <p:spPr>
          <a:xfrm>
            <a:off x="4303713" y="-90488"/>
            <a:ext cx="1825625" cy="1279525"/>
          </a:xfrm>
          <a:custGeom>
            <a:avLst/>
            <a:gdLst>
              <a:gd name="connsiteX0" fmla="*/ 894080 w 2764155"/>
              <a:gd name="connsiteY0" fmla="*/ 0 h 1919288"/>
              <a:gd name="connsiteX1" fmla="*/ 935038 w 2764155"/>
              <a:gd name="connsiteY1" fmla="*/ 0 h 1919288"/>
              <a:gd name="connsiteX2" fmla="*/ 2764155 w 2764155"/>
              <a:gd name="connsiteY2" fmla="*/ 0 h 1919288"/>
              <a:gd name="connsiteX3" fmla="*/ 2764155 w 2764155"/>
              <a:gd name="connsiteY3" fmla="*/ 1919287 h 1919288"/>
              <a:gd name="connsiteX4" fmla="*/ 935057 w 2764155"/>
              <a:gd name="connsiteY4" fmla="*/ 1919287 h 1919288"/>
              <a:gd name="connsiteX5" fmla="*/ 935038 w 2764155"/>
              <a:gd name="connsiteY5" fmla="*/ 1919288 h 1919288"/>
              <a:gd name="connsiteX6" fmla="*/ 935019 w 2764155"/>
              <a:gd name="connsiteY6" fmla="*/ 1919287 h 1919288"/>
              <a:gd name="connsiteX7" fmla="*/ 894080 w 2764155"/>
              <a:gd name="connsiteY7" fmla="*/ 1919287 h 1919288"/>
              <a:gd name="connsiteX8" fmla="*/ 894080 w 2764155"/>
              <a:gd name="connsiteY8" fmla="*/ 1917166 h 1919288"/>
              <a:gd name="connsiteX9" fmla="*/ 839436 w 2764155"/>
              <a:gd name="connsiteY9" fmla="*/ 1914334 h 1919288"/>
              <a:gd name="connsiteX10" fmla="*/ 0 w 2764155"/>
              <a:gd name="connsiteY10" fmla="*/ 959644 h 1919288"/>
              <a:gd name="connsiteX11" fmla="*/ 839436 w 2764155"/>
              <a:gd name="connsiteY11" fmla="*/ 4955 h 1919288"/>
              <a:gd name="connsiteX12" fmla="*/ 894080 w 2764155"/>
              <a:gd name="connsiteY12" fmla="*/ 2123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55" h="1919288">
                <a:moveTo>
                  <a:pt x="894080" y="0"/>
                </a:moveTo>
                <a:lnTo>
                  <a:pt x="935038" y="0"/>
                </a:lnTo>
                <a:lnTo>
                  <a:pt x="2764155" y="0"/>
                </a:lnTo>
                <a:lnTo>
                  <a:pt x="2764155" y="1919287"/>
                </a:lnTo>
                <a:lnTo>
                  <a:pt x="935057" y="1919287"/>
                </a:lnTo>
                <a:lnTo>
                  <a:pt x="935038" y="1919288"/>
                </a:lnTo>
                <a:lnTo>
                  <a:pt x="935019" y="1919287"/>
                </a:lnTo>
                <a:lnTo>
                  <a:pt x="894080" y="1919287"/>
                </a:lnTo>
                <a:lnTo>
                  <a:pt x="894080" y="1917166"/>
                </a:lnTo>
                <a:lnTo>
                  <a:pt x="839436" y="1914334"/>
                </a:lnTo>
                <a:cubicBezTo>
                  <a:pt x="367937" y="1865190"/>
                  <a:pt x="0" y="1456516"/>
                  <a:pt x="0" y="959644"/>
                </a:cubicBezTo>
                <a:cubicBezTo>
                  <a:pt x="0" y="462772"/>
                  <a:pt x="367937" y="54098"/>
                  <a:pt x="839436" y="4955"/>
                </a:cubicBezTo>
                <a:lnTo>
                  <a:pt x="894080" y="2123"/>
                </a:lnTo>
                <a:close/>
              </a:path>
            </a:pathLst>
          </a:custGeom>
          <a:ln w="25400">
            <a:solidFill>
              <a:schemeClr val="accent1"/>
            </a:solidFill>
          </a:ln>
        </p:spPr>
        <p:txBody>
          <a:bodyPr vert="horz" wrap="square" lIns="0" tIns="0" rIns="0" bIns="0" rtlCol="0" anchor="ctr">
            <a:noAutofit/>
          </a:bodyPr>
          <a:lstStyle>
            <a:lvl1pPr marL="0" indent="0" algn="ctr">
              <a:buNone/>
              <a:defRPr lang="en-GB" sz="1000">
                <a:solidFill>
                  <a:schemeClr val="tx1"/>
                </a:solidFill>
              </a:defRPr>
            </a:lvl1pPr>
          </a:lstStyle>
          <a:p>
            <a:pPr marL="228600" lvl="0" indent="-228600" algn="ctr"/>
            <a:r>
              <a:rPr lang="en-GB" dirty="0"/>
              <a:t>INSERT PHOTO</a:t>
            </a:r>
          </a:p>
        </p:txBody>
      </p:sp>
      <p:sp>
        <p:nvSpPr>
          <p:cNvPr id="23" name="Rectangle 22">
            <a:extLst>
              <a:ext uri="{FF2B5EF4-FFF2-40B4-BE49-F238E27FC236}">
                <a16:creationId xmlns:a16="http://schemas.microsoft.com/office/drawing/2014/main" id="{266D4186-4B07-F193-1B82-76287BB080BB}"/>
              </a:ext>
            </a:extLst>
          </p:cNvPr>
          <p:cNvSpPr/>
          <p:nvPr userDrawn="1"/>
        </p:nvSpPr>
        <p:spPr>
          <a:xfrm>
            <a:off x="6129338" y="1189037"/>
            <a:ext cx="417512" cy="877888"/>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4BEF8B25-011B-E9AC-B7FD-16E325026D16}"/>
              </a:ext>
            </a:extLst>
          </p:cNvPr>
          <p:cNvSpPr/>
          <p:nvPr userDrawn="1"/>
        </p:nvSpPr>
        <p:spPr>
          <a:xfrm>
            <a:off x="5788025" y="2721616"/>
            <a:ext cx="1116646" cy="1031234"/>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04BD8A04-D94F-F649-CBB0-5F27F774B78D}"/>
              </a:ext>
            </a:extLst>
          </p:cNvPr>
          <p:cNvSpPr/>
          <p:nvPr userDrawn="1"/>
        </p:nvSpPr>
        <p:spPr>
          <a:xfrm>
            <a:off x="10108016" y="-92393"/>
            <a:ext cx="417512" cy="877888"/>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2DD1B9A0-BD57-1336-5669-ED856185843F}"/>
              </a:ext>
            </a:extLst>
          </p:cNvPr>
          <p:cNvSpPr/>
          <p:nvPr userDrawn="1"/>
        </p:nvSpPr>
        <p:spPr>
          <a:xfrm>
            <a:off x="11395079" y="4927625"/>
            <a:ext cx="938278" cy="1964270"/>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0DB7EC19-CE2F-5E61-A1AD-D188732C5861}"/>
              </a:ext>
            </a:extLst>
          </p:cNvPr>
          <p:cNvSpPr/>
          <p:nvPr userDrawn="1"/>
        </p:nvSpPr>
        <p:spPr>
          <a:xfrm>
            <a:off x="3985683" y="5778500"/>
            <a:ext cx="2136047" cy="1204802"/>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BF8EAE6C-C240-2032-AF10-9F903B5D1E7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tx1"/>
                </a:solidFill>
              </a:rPr>
              <a:t>Confidential © Perkins Coie LLP</a:t>
            </a:r>
          </a:p>
        </p:txBody>
      </p:sp>
    </p:spTree>
    <p:extLst>
      <p:ext uri="{BB962C8B-B14F-4D97-AF65-F5344CB8AC3E}">
        <p14:creationId xmlns:p14="http://schemas.microsoft.com/office/powerpoint/2010/main" val="1542304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hoto Coll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DB44-F8B9-E966-A5E0-F52EF39C0565}"/>
              </a:ext>
            </a:extLst>
          </p:cNvPr>
          <p:cNvSpPr>
            <a:spLocks noGrp="1"/>
          </p:cNvSpPr>
          <p:nvPr>
            <p:ph type="title" hasCustomPrompt="1"/>
          </p:nvPr>
        </p:nvSpPr>
        <p:spPr>
          <a:xfrm>
            <a:off x="640080" y="623426"/>
            <a:ext cx="3525520" cy="661814"/>
          </a:xfrm>
        </p:spPr>
        <p:txBody>
          <a:bodyPr anchor="t"/>
          <a:lstStyle>
            <a:lvl1pPr>
              <a:defRPr>
                <a:solidFill>
                  <a:schemeClr val="accent1"/>
                </a:solidFill>
              </a:defRPr>
            </a:lvl1pPr>
          </a:lstStyle>
          <a:p>
            <a:r>
              <a:rPr lang="en-US" dirty="0"/>
              <a:t>Insert Slide Title</a:t>
            </a:r>
            <a:endParaRPr lang="en-GB" dirty="0"/>
          </a:p>
        </p:txBody>
      </p:sp>
      <p:sp>
        <p:nvSpPr>
          <p:cNvPr id="3" name="Slide Number Placeholder 2">
            <a:extLst>
              <a:ext uri="{FF2B5EF4-FFF2-40B4-BE49-F238E27FC236}">
                <a16:creationId xmlns:a16="http://schemas.microsoft.com/office/drawing/2014/main" id="{D6C78A9A-AB8D-C94D-3CC2-249FDAE78F21}"/>
              </a:ext>
            </a:extLst>
          </p:cNvPr>
          <p:cNvSpPr>
            <a:spLocks noGrp="1"/>
          </p:cNvSpPr>
          <p:nvPr>
            <p:ph type="sldNum" sz="quarter" idx="10"/>
          </p:nvPr>
        </p:nvSpPr>
        <p:spPr/>
        <p:txBody>
          <a:bodyPr/>
          <a:lstStyle>
            <a:lvl1pPr>
              <a:defRPr>
                <a:solidFill>
                  <a:schemeClr val="accent1"/>
                </a:solidFill>
              </a:defRPr>
            </a:lvl1pPr>
          </a:lstStyle>
          <a:p>
            <a:fld id="{F19811FD-96DF-42B1-BDBB-EF3C0573B843}" type="slidenum">
              <a:rPr lang="en-US" smtClean="0"/>
              <a:pPr/>
              <a:t>‹#›</a:t>
            </a:fld>
            <a:endParaRPr lang="en-US" dirty="0"/>
          </a:p>
        </p:txBody>
      </p:sp>
      <p:sp>
        <p:nvSpPr>
          <p:cNvPr id="9" name="Picture Placeholder 8">
            <a:extLst>
              <a:ext uri="{FF2B5EF4-FFF2-40B4-BE49-F238E27FC236}">
                <a16:creationId xmlns:a16="http://schemas.microsoft.com/office/drawing/2014/main" id="{8A047A1E-B68E-8E09-F90F-835F86035E8E}"/>
              </a:ext>
            </a:extLst>
          </p:cNvPr>
          <p:cNvSpPr>
            <a:spLocks noGrp="1"/>
          </p:cNvSpPr>
          <p:nvPr>
            <p:ph type="pic" sz="quarter" idx="11" hasCustomPrompt="1"/>
          </p:nvPr>
        </p:nvSpPr>
        <p:spPr>
          <a:xfrm>
            <a:off x="-407990" y="1482724"/>
            <a:ext cx="5610352" cy="4130675"/>
          </a:xfrm>
          <a:custGeom>
            <a:avLst/>
            <a:gdLst>
              <a:gd name="connsiteX0" fmla="*/ 0 w 5610352"/>
              <a:gd name="connsiteY0" fmla="*/ 0 h 4140200"/>
              <a:gd name="connsiteX1" fmla="*/ 3525520 w 5610352"/>
              <a:gd name="connsiteY1" fmla="*/ 0 h 4140200"/>
              <a:gd name="connsiteX2" fmla="*/ 3525520 w 5610352"/>
              <a:gd name="connsiteY2" fmla="*/ 692 h 4140200"/>
              <a:gd name="connsiteX3" fmla="*/ 3539236 w 5610352"/>
              <a:gd name="connsiteY3" fmla="*/ 0 h 4140200"/>
              <a:gd name="connsiteX4" fmla="*/ 5610352 w 5610352"/>
              <a:gd name="connsiteY4" fmla="*/ 2070100 h 4140200"/>
              <a:gd name="connsiteX5" fmla="*/ 3539236 w 5610352"/>
              <a:gd name="connsiteY5" fmla="*/ 4140200 h 4140200"/>
              <a:gd name="connsiteX6" fmla="*/ 3525520 w 5610352"/>
              <a:gd name="connsiteY6" fmla="*/ 4139508 h 4140200"/>
              <a:gd name="connsiteX7" fmla="*/ 3525520 w 5610352"/>
              <a:gd name="connsiteY7" fmla="*/ 4140200 h 4140200"/>
              <a:gd name="connsiteX8" fmla="*/ 0 w 5610352"/>
              <a:gd name="connsiteY8" fmla="*/ 4140200 h 414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0352" h="4140200">
                <a:moveTo>
                  <a:pt x="0" y="0"/>
                </a:moveTo>
                <a:lnTo>
                  <a:pt x="3525520" y="0"/>
                </a:lnTo>
                <a:lnTo>
                  <a:pt x="3525520" y="692"/>
                </a:lnTo>
                <a:lnTo>
                  <a:pt x="3539236" y="0"/>
                </a:lnTo>
                <a:cubicBezTo>
                  <a:pt x="4683082" y="0"/>
                  <a:pt x="5610352" y="926815"/>
                  <a:pt x="5610352" y="2070100"/>
                </a:cubicBezTo>
                <a:cubicBezTo>
                  <a:pt x="5610352" y="3213385"/>
                  <a:pt x="4683082" y="4140200"/>
                  <a:pt x="3539236" y="4140200"/>
                </a:cubicBezTo>
                <a:lnTo>
                  <a:pt x="3525520" y="4139508"/>
                </a:lnTo>
                <a:lnTo>
                  <a:pt x="3525520" y="4140200"/>
                </a:lnTo>
                <a:lnTo>
                  <a:pt x="0" y="4140200"/>
                </a:lnTo>
                <a:close/>
              </a:path>
            </a:pathLst>
          </a:custGeom>
          <a:ln w="25400">
            <a:solidFill>
              <a:schemeClr val="accent1"/>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2" name="Picture Placeholder 11">
            <a:extLst>
              <a:ext uri="{FF2B5EF4-FFF2-40B4-BE49-F238E27FC236}">
                <a16:creationId xmlns:a16="http://schemas.microsoft.com/office/drawing/2014/main" id="{AD45CE5C-3E9E-0BB8-EC02-EC1B5D4322C4}"/>
              </a:ext>
            </a:extLst>
          </p:cNvPr>
          <p:cNvSpPr>
            <a:spLocks noGrp="1"/>
          </p:cNvSpPr>
          <p:nvPr>
            <p:ph type="pic" sz="quarter" idx="13" hasCustomPrompt="1"/>
          </p:nvPr>
        </p:nvSpPr>
        <p:spPr>
          <a:xfrm>
            <a:off x="6904671" y="508000"/>
            <a:ext cx="3183501" cy="2216519"/>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1"/>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5" name="Picture Placeholder 14">
            <a:extLst>
              <a:ext uri="{FF2B5EF4-FFF2-40B4-BE49-F238E27FC236}">
                <a16:creationId xmlns:a16="http://schemas.microsoft.com/office/drawing/2014/main" id="{FC52393B-F51C-7728-C2A2-B1F42DE7C089}"/>
              </a:ext>
            </a:extLst>
          </p:cNvPr>
          <p:cNvSpPr>
            <a:spLocks noGrp="1"/>
          </p:cNvSpPr>
          <p:nvPr>
            <p:ph type="pic" sz="quarter" idx="15" hasCustomPrompt="1"/>
          </p:nvPr>
        </p:nvSpPr>
        <p:spPr>
          <a:xfrm>
            <a:off x="10529451" y="785495"/>
            <a:ext cx="1838548" cy="1281430"/>
          </a:xfrm>
          <a:custGeom>
            <a:avLst/>
            <a:gdLst>
              <a:gd name="connsiteX0" fmla="*/ 0 w 1804988"/>
              <a:gd name="connsiteY0" fmla="*/ 0 h 1231968"/>
              <a:gd name="connsiteX1" fmla="*/ 35560 w 1804988"/>
              <a:gd name="connsiteY1" fmla="*/ 0 h 1231968"/>
              <a:gd name="connsiteX2" fmla="*/ 99998 w 1804988"/>
              <a:gd name="connsiteY2" fmla="*/ 0 h 1231968"/>
              <a:gd name="connsiteX3" fmla="*/ 135558 w 1804988"/>
              <a:gd name="connsiteY3" fmla="*/ 0 h 1231968"/>
              <a:gd name="connsiteX4" fmla="*/ 1049062 w 1804988"/>
              <a:gd name="connsiteY4" fmla="*/ 0 h 1231968"/>
              <a:gd name="connsiteX5" fmla="*/ 1053144 w 1804988"/>
              <a:gd name="connsiteY5" fmla="*/ 0 h 1231968"/>
              <a:gd name="connsiteX6" fmla="*/ 1084622 w 1804988"/>
              <a:gd name="connsiteY6" fmla="*/ 0 h 1231968"/>
              <a:gd name="connsiteX7" fmla="*/ 1088704 w 1804988"/>
              <a:gd name="connsiteY7" fmla="*/ 0 h 1231968"/>
              <a:gd name="connsiteX8" fmla="*/ 1149060 w 1804988"/>
              <a:gd name="connsiteY8" fmla="*/ 0 h 1231968"/>
              <a:gd name="connsiteX9" fmla="*/ 1153141 w 1804988"/>
              <a:gd name="connsiteY9" fmla="*/ 0 h 1231968"/>
              <a:gd name="connsiteX10" fmla="*/ 1184620 w 1804988"/>
              <a:gd name="connsiteY10" fmla="*/ 0 h 1231968"/>
              <a:gd name="connsiteX11" fmla="*/ 1184620 w 1804988"/>
              <a:gd name="connsiteY11" fmla="*/ 206 h 1231968"/>
              <a:gd name="connsiteX12" fmla="*/ 1188701 w 1804988"/>
              <a:gd name="connsiteY12" fmla="*/ 0 h 1231968"/>
              <a:gd name="connsiteX13" fmla="*/ 1804988 w 1804988"/>
              <a:gd name="connsiteY13" fmla="*/ 615984 h 1231968"/>
              <a:gd name="connsiteX14" fmla="*/ 1188701 w 1804988"/>
              <a:gd name="connsiteY14" fmla="*/ 1231968 h 1231968"/>
              <a:gd name="connsiteX15" fmla="*/ 1184620 w 1804988"/>
              <a:gd name="connsiteY15" fmla="*/ 1231762 h 1231968"/>
              <a:gd name="connsiteX16" fmla="*/ 1184620 w 1804988"/>
              <a:gd name="connsiteY16" fmla="*/ 1231968 h 1231968"/>
              <a:gd name="connsiteX17" fmla="*/ 1153141 w 1804988"/>
              <a:gd name="connsiteY17" fmla="*/ 1231968 h 1231968"/>
              <a:gd name="connsiteX18" fmla="*/ 1149060 w 1804988"/>
              <a:gd name="connsiteY18" fmla="*/ 1231968 h 1231968"/>
              <a:gd name="connsiteX19" fmla="*/ 1088704 w 1804988"/>
              <a:gd name="connsiteY19" fmla="*/ 1231968 h 1231968"/>
              <a:gd name="connsiteX20" fmla="*/ 1084622 w 1804988"/>
              <a:gd name="connsiteY20" fmla="*/ 1231968 h 1231968"/>
              <a:gd name="connsiteX21" fmla="*/ 1053144 w 1804988"/>
              <a:gd name="connsiteY21" fmla="*/ 1231968 h 1231968"/>
              <a:gd name="connsiteX22" fmla="*/ 1049062 w 1804988"/>
              <a:gd name="connsiteY22" fmla="*/ 1231968 h 1231968"/>
              <a:gd name="connsiteX23" fmla="*/ 135558 w 1804988"/>
              <a:gd name="connsiteY23" fmla="*/ 1231968 h 1231968"/>
              <a:gd name="connsiteX24" fmla="*/ 99998 w 1804988"/>
              <a:gd name="connsiteY24" fmla="*/ 1231968 h 1231968"/>
              <a:gd name="connsiteX25" fmla="*/ 35560 w 1804988"/>
              <a:gd name="connsiteY25" fmla="*/ 1231968 h 1231968"/>
              <a:gd name="connsiteX26" fmla="*/ 0 w 1804988"/>
              <a:gd name="connsiteY26" fmla="*/ 1231968 h 123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4988" h="1231968">
                <a:moveTo>
                  <a:pt x="0" y="0"/>
                </a:moveTo>
                <a:lnTo>
                  <a:pt x="35560" y="0"/>
                </a:lnTo>
                <a:lnTo>
                  <a:pt x="99998" y="0"/>
                </a:lnTo>
                <a:lnTo>
                  <a:pt x="135558" y="0"/>
                </a:lnTo>
                <a:lnTo>
                  <a:pt x="1049062" y="0"/>
                </a:lnTo>
                <a:lnTo>
                  <a:pt x="1053144" y="0"/>
                </a:lnTo>
                <a:lnTo>
                  <a:pt x="1084622" y="0"/>
                </a:lnTo>
                <a:lnTo>
                  <a:pt x="1088704" y="0"/>
                </a:lnTo>
                <a:lnTo>
                  <a:pt x="1149060" y="0"/>
                </a:lnTo>
                <a:lnTo>
                  <a:pt x="1153141" y="0"/>
                </a:lnTo>
                <a:lnTo>
                  <a:pt x="1184620" y="0"/>
                </a:lnTo>
                <a:lnTo>
                  <a:pt x="1184620" y="206"/>
                </a:lnTo>
                <a:lnTo>
                  <a:pt x="1188701" y="0"/>
                </a:lnTo>
                <a:cubicBezTo>
                  <a:pt x="1529067" y="0"/>
                  <a:pt x="1804988" y="275785"/>
                  <a:pt x="1804988" y="615984"/>
                </a:cubicBezTo>
                <a:cubicBezTo>
                  <a:pt x="1804988" y="956183"/>
                  <a:pt x="1529067" y="1231968"/>
                  <a:pt x="1188701" y="1231968"/>
                </a:cubicBezTo>
                <a:lnTo>
                  <a:pt x="1184620" y="1231762"/>
                </a:lnTo>
                <a:lnTo>
                  <a:pt x="1184620" y="1231968"/>
                </a:lnTo>
                <a:lnTo>
                  <a:pt x="1153141" y="1231968"/>
                </a:lnTo>
                <a:lnTo>
                  <a:pt x="1149060" y="1231968"/>
                </a:lnTo>
                <a:lnTo>
                  <a:pt x="1088704" y="1231968"/>
                </a:lnTo>
                <a:lnTo>
                  <a:pt x="1084622" y="1231968"/>
                </a:lnTo>
                <a:lnTo>
                  <a:pt x="1053144" y="1231968"/>
                </a:lnTo>
                <a:lnTo>
                  <a:pt x="1049062" y="1231968"/>
                </a:lnTo>
                <a:lnTo>
                  <a:pt x="135558" y="1231968"/>
                </a:lnTo>
                <a:lnTo>
                  <a:pt x="99998" y="1231968"/>
                </a:lnTo>
                <a:lnTo>
                  <a:pt x="35560" y="1231968"/>
                </a:lnTo>
                <a:lnTo>
                  <a:pt x="0" y="1231968"/>
                </a:lnTo>
                <a:close/>
              </a:path>
            </a:pathLst>
          </a:custGeom>
          <a:ln w="25400">
            <a:solidFill>
              <a:schemeClr val="accent1"/>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6" name="Picture Placeholder 15">
            <a:extLst>
              <a:ext uri="{FF2B5EF4-FFF2-40B4-BE49-F238E27FC236}">
                <a16:creationId xmlns:a16="http://schemas.microsoft.com/office/drawing/2014/main" id="{324843E2-EB38-7EC9-8DB8-CBCB0483C6BB}"/>
              </a:ext>
            </a:extLst>
          </p:cNvPr>
          <p:cNvSpPr>
            <a:spLocks noGrp="1"/>
          </p:cNvSpPr>
          <p:nvPr>
            <p:ph type="pic" sz="quarter" idx="16" hasCustomPrompt="1"/>
          </p:nvPr>
        </p:nvSpPr>
        <p:spPr>
          <a:xfrm>
            <a:off x="6122663" y="4136384"/>
            <a:ext cx="2343307" cy="1642116"/>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1"/>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21" name="Picture Placeholder 20">
            <a:extLst>
              <a:ext uri="{FF2B5EF4-FFF2-40B4-BE49-F238E27FC236}">
                <a16:creationId xmlns:a16="http://schemas.microsoft.com/office/drawing/2014/main" id="{959B7BCD-5989-37AC-1FB1-E52F2E9762EE}"/>
              </a:ext>
            </a:extLst>
          </p:cNvPr>
          <p:cNvSpPr>
            <a:spLocks noGrp="1"/>
          </p:cNvSpPr>
          <p:nvPr>
            <p:ph type="pic" sz="quarter" idx="18" hasCustomPrompt="1"/>
          </p:nvPr>
        </p:nvSpPr>
        <p:spPr>
          <a:xfrm>
            <a:off x="8582901" y="2965450"/>
            <a:ext cx="2812178" cy="1964270"/>
          </a:xfrm>
          <a:custGeom>
            <a:avLst/>
            <a:gdLst>
              <a:gd name="connsiteX0" fmla="*/ 894080 w 2764155"/>
              <a:gd name="connsiteY0" fmla="*/ 0 h 1919288"/>
              <a:gd name="connsiteX1" fmla="*/ 935038 w 2764155"/>
              <a:gd name="connsiteY1" fmla="*/ 0 h 1919288"/>
              <a:gd name="connsiteX2" fmla="*/ 2764155 w 2764155"/>
              <a:gd name="connsiteY2" fmla="*/ 0 h 1919288"/>
              <a:gd name="connsiteX3" fmla="*/ 2764155 w 2764155"/>
              <a:gd name="connsiteY3" fmla="*/ 1919287 h 1919288"/>
              <a:gd name="connsiteX4" fmla="*/ 935057 w 2764155"/>
              <a:gd name="connsiteY4" fmla="*/ 1919287 h 1919288"/>
              <a:gd name="connsiteX5" fmla="*/ 935038 w 2764155"/>
              <a:gd name="connsiteY5" fmla="*/ 1919288 h 1919288"/>
              <a:gd name="connsiteX6" fmla="*/ 935019 w 2764155"/>
              <a:gd name="connsiteY6" fmla="*/ 1919287 h 1919288"/>
              <a:gd name="connsiteX7" fmla="*/ 894080 w 2764155"/>
              <a:gd name="connsiteY7" fmla="*/ 1919287 h 1919288"/>
              <a:gd name="connsiteX8" fmla="*/ 894080 w 2764155"/>
              <a:gd name="connsiteY8" fmla="*/ 1917166 h 1919288"/>
              <a:gd name="connsiteX9" fmla="*/ 839436 w 2764155"/>
              <a:gd name="connsiteY9" fmla="*/ 1914334 h 1919288"/>
              <a:gd name="connsiteX10" fmla="*/ 0 w 2764155"/>
              <a:gd name="connsiteY10" fmla="*/ 959644 h 1919288"/>
              <a:gd name="connsiteX11" fmla="*/ 839436 w 2764155"/>
              <a:gd name="connsiteY11" fmla="*/ 4955 h 1919288"/>
              <a:gd name="connsiteX12" fmla="*/ 894080 w 2764155"/>
              <a:gd name="connsiteY12" fmla="*/ 2123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55" h="1919288">
                <a:moveTo>
                  <a:pt x="894080" y="0"/>
                </a:moveTo>
                <a:lnTo>
                  <a:pt x="935038" y="0"/>
                </a:lnTo>
                <a:lnTo>
                  <a:pt x="2764155" y="0"/>
                </a:lnTo>
                <a:lnTo>
                  <a:pt x="2764155" y="1919287"/>
                </a:lnTo>
                <a:lnTo>
                  <a:pt x="935057" y="1919287"/>
                </a:lnTo>
                <a:lnTo>
                  <a:pt x="935038" y="1919288"/>
                </a:lnTo>
                <a:lnTo>
                  <a:pt x="935019" y="1919287"/>
                </a:lnTo>
                <a:lnTo>
                  <a:pt x="894080" y="1919287"/>
                </a:lnTo>
                <a:lnTo>
                  <a:pt x="894080" y="1917166"/>
                </a:lnTo>
                <a:lnTo>
                  <a:pt x="839436" y="1914334"/>
                </a:lnTo>
                <a:cubicBezTo>
                  <a:pt x="367937" y="1865190"/>
                  <a:pt x="0" y="1456516"/>
                  <a:pt x="0" y="959644"/>
                </a:cubicBezTo>
                <a:cubicBezTo>
                  <a:pt x="0" y="462772"/>
                  <a:pt x="367937" y="54098"/>
                  <a:pt x="839436" y="4955"/>
                </a:cubicBezTo>
                <a:lnTo>
                  <a:pt x="894080" y="2123"/>
                </a:lnTo>
                <a:close/>
              </a:path>
            </a:pathLst>
          </a:custGeom>
          <a:ln w="25400">
            <a:solidFill>
              <a:schemeClr val="accent1"/>
            </a:solidFill>
          </a:ln>
        </p:spPr>
        <p:txBody>
          <a:bodyPr vert="horz" wrap="square" lIns="0" tIns="0" rIns="0" bIns="0" rtlCol="0" anchor="ctr">
            <a:noAutofit/>
          </a:bodyPr>
          <a:lstStyle>
            <a:lvl1pPr marL="0" indent="0" algn="ctr">
              <a:buNone/>
              <a:defRPr lang="en-GB" sz="1000">
                <a:solidFill>
                  <a:schemeClr val="tx1"/>
                </a:solidFill>
              </a:defRPr>
            </a:lvl1pPr>
          </a:lstStyle>
          <a:p>
            <a:pPr marL="228600" lvl="0" indent="-228600" algn="ctr"/>
            <a:r>
              <a:rPr lang="en-GB" dirty="0"/>
              <a:t>INSERT PHOTO</a:t>
            </a:r>
          </a:p>
        </p:txBody>
      </p:sp>
      <p:sp>
        <p:nvSpPr>
          <p:cNvPr id="22" name="Picture Placeholder 21">
            <a:extLst>
              <a:ext uri="{FF2B5EF4-FFF2-40B4-BE49-F238E27FC236}">
                <a16:creationId xmlns:a16="http://schemas.microsoft.com/office/drawing/2014/main" id="{231AC192-D0A0-5ADF-5B64-1E6064EEAC12}"/>
              </a:ext>
            </a:extLst>
          </p:cNvPr>
          <p:cNvSpPr>
            <a:spLocks noGrp="1"/>
          </p:cNvSpPr>
          <p:nvPr>
            <p:ph type="pic" sz="quarter" idx="19" hasCustomPrompt="1"/>
          </p:nvPr>
        </p:nvSpPr>
        <p:spPr>
          <a:xfrm>
            <a:off x="4303713" y="-90488"/>
            <a:ext cx="1825625" cy="1279525"/>
          </a:xfrm>
          <a:custGeom>
            <a:avLst/>
            <a:gdLst>
              <a:gd name="connsiteX0" fmla="*/ 894080 w 2764155"/>
              <a:gd name="connsiteY0" fmla="*/ 0 h 1919288"/>
              <a:gd name="connsiteX1" fmla="*/ 935038 w 2764155"/>
              <a:gd name="connsiteY1" fmla="*/ 0 h 1919288"/>
              <a:gd name="connsiteX2" fmla="*/ 2764155 w 2764155"/>
              <a:gd name="connsiteY2" fmla="*/ 0 h 1919288"/>
              <a:gd name="connsiteX3" fmla="*/ 2764155 w 2764155"/>
              <a:gd name="connsiteY3" fmla="*/ 1919287 h 1919288"/>
              <a:gd name="connsiteX4" fmla="*/ 935057 w 2764155"/>
              <a:gd name="connsiteY4" fmla="*/ 1919287 h 1919288"/>
              <a:gd name="connsiteX5" fmla="*/ 935038 w 2764155"/>
              <a:gd name="connsiteY5" fmla="*/ 1919288 h 1919288"/>
              <a:gd name="connsiteX6" fmla="*/ 935019 w 2764155"/>
              <a:gd name="connsiteY6" fmla="*/ 1919287 h 1919288"/>
              <a:gd name="connsiteX7" fmla="*/ 894080 w 2764155"/>
              <a:gd name="connsiteY7" fmla="*/ 1919287 h 1919288"/>
              <a:gd name="connsiteX8" fmla="*/ 894080 w 2764155"/>
              <a:gd name="connsiteY8" fmla="*/ 1917166 h 1919288"/>
              <a:gd name="connsiteX9" fmla="*/ 839436 w 2764155"/>
              <a:gd name="connsiteY9" fmla="*/ 1914334 h 1919288"/>
              <a:gd name="connsiteX10" fmla="*/ 0 w 2764155"/>
              <a:gd name="connsiteY10" fmla="*/ 959644 h 1919288"/>
              <a:gd name="connsiteX11" fmla="*/ 839436 w 2764155"/>
              <a:gd name="connsiteY11" fmla="*/ 4955 h 1919288"/>
              <a:gd name="connsiteX12" fmla="*/ 894080 w 2764155"/>
              <a:gd name="connsiteY12" fmla="*/ 2123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55" h="1919288">
                <a:moveTo>
                  <a:pt x="894080" y="0"/>
                </a:moveTo>
                <a:lnTo>
                  <a:pt x="935038" y="0"/>
                </a:lnTo>
                <a:lnTo>
                  <a:pt x="2764155" y="0"/>
                </a:lnTo>
                <a:lnTo>
                  <a:pt x="2764155" y="1919287"/>
                </a:lnTo>
                <a:lnTo>
                  <a:pt x="935057" y="1919287"/>
                </a:lnTo>
                <a:lnTo>
                  <a:pt x="935038" y="1919288"/>
                </a:lnTo>
                <a:lnTo>
                  <a:pt x="935019" y="1919287"/>
                </a:lnTo>
                <a:lnTo>
                  <a:pt x="894080" y="1919287"/>
                </a:lnTo>
                <a:lnTo>
                  <a:pt x="894080" y="1917166"/>
                </a:lnTo>
                <a:lnTo>
                  <a:pt x="839436" y="1914334"/>
                </a:lnTo>
                <a:cubicBezTo>
                  <a:pt x="367937" y="1865190"/>
                  <a:pt x="0" y="1456516"/>
                  <a:pt x="0" y="959644"/>
                </a:cubicBezTo>
                <a:cubicBezTo>
                  <a:pt x="0" y="462772"/>
                  <a:pt x="367937" y="54098"/>
                  <a:pt x="839436" y="4955"/>
                </a:cubicBezTo>
                <a:lnTo>
                  <a:pt x="894080" y="2123"/>
                </a:lnTo>
                <a:close/>
              </a:path>
            </a:pathLst>
          </a:custGeom>
          <a:ln w="25400">
            <a:solidFill>
              <a:schemeClr val="accent1"/>
            </a:solidFill>
          </a:ln>
        </p:spPr>
        <p:txBody>
          <a:bodyPr vert="horz" wrap="square" lIns="0" tIns="0" rIns="0" bIns="0" rtlCol="0" anchor="ctr">
            <a:noAutofit/>
          </a:bodyPr>
          <a:lstStyle>
            <a:lvl1pPr marL="0" indent="0" algn="ctr">
              <a:buNone/>
              <a:defRPr lang="en-GB" sz="1000">
                <a:solidFill>
                  <a:schemeClr val="tx1"/>
                </a:solidFill>
              </a:defRPr>
            </a:lvl1pPr>
          </a:lstStyle>
          <a:p>
            <a:pPr marL="228600" lvl="0" indent="-228600" algn="ctr"/>
            <a:r>
              <a:rPr lang="en-GB" dirty="0"/>
              <a:t>INSERT PHOTO</a:t>
            </a:r>
          </a:p>
        </p:txBody>
      </p:sp>
      <p:sp>
        <p:nvSpPr>
          <p:cNvPr id="23" name="Rectangle 22">
            <a:extLst>
              <a:ext uri="{FF2B5EF4-FFF2-40B4-BE49-F238E27FC236}">
                <a16:creationId xmlns:a16="http://schemas.microsoft.com/office/drawing/2014/main" id="{266D4186-4B07-F193-1B82-76287BB080BB}"/>
              </a:ext>
            </a:extLst>
          </p:cNvPr>
          <p:cNvSpPr/>
          <p:nvPr userDrawn="1"/>
        </p:nvSpPr>
        <p:spPr>
          <a:xfrm>
            <a:off x="6129338" y="1189037"/>
            <a:ext cx="417512" cy="877888"/>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4BEF8B25-011B-E9AC-B7FD-16E325026D16}"/>
              </a:ext>
            </a:extLst>
          </p:cNvPr>
          <p:cNvSpPr/>
          <p:nvPr userDrawn="1"/>
        </p:nvSpPr>
        <p:spPr>
          <a:xfrm>
            <a:off x="5788025" y="2721616"/>
            <a:ext cx="1116646" cy="1031234"/>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04BD8A04-D94F-F649-CBB0-5F27F774B78D}"/>
              </a:ext>
            </a:extLst>
          </p:cNvPr>
          <p:cNvSpPr/>
          <p:nvPr userDrawn="1"/>
        </p:nvSpPr>
        <p:spPr>
          <a:xfrm>
            <a:off x="10108016" y="-92393"/>
            <a:ext cx="417512" cy="877888"/>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2DD1B9A0-BD57-1336-5669-ED856185843F}"/>
              </a:ext>
            </a:extLst>
          </p:cNvPr>
          <p:cNvSpPr/>
          <p:nvPr userDrawn="1"/>
        </p:nvSpPr>
        <p:spPr>
          <a:xfrm>
            <a:off x="11395079" y="4927625"/>
            <a:ext cx="938278" cy="1964270"/>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0DB7EC19-CE2F-5E61-A1AD-D188732C5861}"/>
              </a:ext>
            </a:extLst>
          </p:cNvPr>
          <p:cNvSpPr/>
          <p:nvPr userDrawn="1"/>
        </p:nvSpPr>
        <p:spPr>
          <a:xfrm>
            <a:off x="3985683" y="5778500"/>
            <a:ext cx="2136047" cy="1204802"/>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BF8EAE6C-C240-2032-AF10-9F903B5D1E7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tx1"/>
                </a:solidFill>
              </a:rPr>
              <a:t>Confidential © Perkins Coie LLP</a:t>
            </a:r>
          </a:p>
        </p:txBody>
      </p:sp>
    </p:spTree>
    <p:extLst>
      <p:ext uri="{BB962C8B-B14F-4D97-AF65-F5344CB8AC3E}">
        <p14:creationId xmlns:p14="http://schemas.microsoft.com/office/powerpoint/2010/main" val="2002354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 Column, 2 Rows, Stats,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pic>
        <p:nvPicPr>
          <p:cNvPr id="5" name="Picture 4" descr="A black background with a black rectangle  Description automatically generated">
            <a:extLst>
              <a:ext uri="{FF2B5EF4-FFF2-40B4-BE49-F238E27FC236}">
                <a16:creationId xmlns:a16="http://schemas.microsoft.com/office/drawing/2014/main" id="{DA0347F8-4DB1-52E0-460F-6540D3768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419" y="323075"/>
            <a:ext cx="1709931" cy="6534925"/>
          </a:xfrm>
          <a:prstGeom prst="rect">
            <a:avLst/>
          </a:prstGeom>
        </p:spPr>
      </p:pic>
      <p:sp>
        <p:nvSpPr>
          <p:cNvPr id="6" name="TextBox 5">
            <a:extLst>
              <a:ext uri="{FF2B5EF4-FFF2-40B4-BE49-F238E27FC236}">
                <a16:creationId xmlns:a16="http://schemas.microsoft.com/office/drawing/2014/main" id="{3D793074-6471-DA44-A10C-FC41E095658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767514" y="228112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763097" y="276365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1" name="Text Placeholder 13">
            <a:extLst>
              <a:ext uri="{FF2B5EF4-FFF2-40B4-BE49-F238E27FC236}">
                <a16:creationId xmlns:a16="http://schemas.microsoft.com/office/drawing/2014/main" id="{4323B680-EBB3-8398-2117-DCE67BD86D58}"/>
              </a:ext>
            </a:extLst>
          </p:cNvPr>
          <p:cNvSpPr>
            <a:spLocks noGrp="1"/>
          </p:cNvSpPr>
          <p:nvPr>
            <p:ph type="body" sz="quarter" idx="20" hasCustomPrompt="1"/>
          </p:nvPr>
        </p:nvSpPr>
        <p:spPr>
          <a:xfrm>
            <a:off x="3834564" y="228112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3830147" y="276365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7047664" y="228112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7043247" y="276365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7" name="Text Placeholder 13">
            <a:extLst>
              <a:ext uri="{FF2B5EF4-FFF2-40B4-BE49-F238E27FC236}">
                <a16:creationId xmlns:a16="http://schemas.microsoft.com/office/drawing/2014/main" id="{13BB07DD-AA16-8179-1859-B2E6491D9F5A}"/>
              </a:ext>
            </a:extLst>
          </p:cNvPr>
          <p:cNvSpPr>
            <a:spLocks noGrp="1"/>
          </p:cNvSpPr>
          <p:nvPr>
            <p:ph type="body" sz="quarter" idx="26" hasCustomPrompt="1"/>
          </p:nvPr>
        </p:nvSpPr>
        <p:spPr>
          <a:xfrm>
            <a:off x="9905164" y="228112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8" name="Text Placeholder 13">
            <a:extLst>
              <a:ext uri="{FF2B5EF4-FFF2-40B4-BE49-F238E27FC236}">
                <a16:creationId xmlns:a16="http://schemas.microsoft.com/office/drawing/2014/main" id="{C52B2F22-6EEF-A30A-4D30-ED380953980C}"/>
              </a:ext>
            </a:extLst>
          </p:cNvPr>
          <p:cNvSpPr>
            <a:spLocks noGrp="1"/>
          </p:cNvSpPr>
          <p:nvPr>
            <p:ph type="body" sz="quarter" idx="27" hasCustomPrompt="1"/>
          </p:nvPr>
        </p:nvSpPr>
        <p:spPr>
          <a:xfrm>
            <a:off x="9900747" y="276365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0" name="Text Placeholder 13">
            <a:extLst>
              <a:ext uri="{FF2B5EF4-FFF2-40B4-BE49-F238E27FC236}">
                <a16:creationId xmlns:a16="http://schemas.microsoft.com/office/drawing/2014/main" id="{C14FA241-209A-B213-EFE7-B240B6550A92}"/>
              </a:ext>
            </a:extLst>
          </p:cNvPr>
          <p:cNvSpPr>
            <a:spLocks noGrp="1"/>
          </p:cNvSpPr>
          <p:nvPr>
            <p:ph type="body" sz="quarter" idx="29" hasCustomPrompt="1"/>
          </p:nvPr>
        </p:nvSpPr>
        <p:spPr>
          <a:xfrm>
            <a:off x="767514" y="383052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1" name="Text Placeholder 13">
            <a:extLst>
              <a:ext uri="{FF2B5EF4-FFF2-40B4-BE49-F238E27FC236}">
                <a16:creationId xmlns:a16="http://schemas.microsoft.com/office/drawing/2014/main" id="{A7D57F94-AB43-94C9-EF3F-C73AFE435F2E}"/>
              </a:ext>
            </a:extLst>
          </p:cNvPr>
          <p:cNvSpPr>
            <a:spLocks noGrp="1"/>
          </p:cNvSpPr>
          <p:nvPr>
            <p:ph type="body" sz="quarter" idx="30" hasCustomPrompt="1"/>
          </p:nvPr>
        </p:nvSpPr>
        <p:spPr>
          <a:xfrm>
            <a:off x="763097" y="431305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3" name="Text Placeholder 13">
            <a:extLst>
              <a:ext uri="{FF2B5EF4-FFF2-40B4-BE49-F238E27FC236}">
                <a16:creationId xmlns:a16="http://schemas.microsoft.com/office/drawing/2014/main" id="{2C5E1F20-12C4-06F8-6F6C-27D1F774CA26}"/>
              </a:ext>
            </a:extLst>
          </p:cNvPr>
          <p:cNvSpPr>
            <a:spLocks noGrp="1"/>
          </p:cNvSpPr>
          <p:nvPr>
            <p:ph type="body" sz="quarter" idx="32" hasCustomPrompt="1"/>
          </p:nvPr>
        </p:nvSpPr>
        <p:spPr>
          <a:xfrm>
            <a:off x="3834564" y="383052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4" name="Text Placeholder 13">
            <a:extLst>
              <a:ext uri="{FF2B5EF4-FFF2-40B4-BE49-F238E27FC236}">
                <a16:creationId xmlns:a16="http://schemas.microsoft.com/office/drawing/2014/main" id="{1B5AA6D5-F6E5-E825-12D7-B8DE5362991C}"/>
              </a:ext>
            </a:extLst>
          </p:cNvPr>
          <p:cNvSpPr>
            <a:spLocks noGrp="1"/>
          </p:cNvSpPr>
          <p:nvPr>
            <p:ph type="body" sz="quarter" idx="33" hasCustomPrompt="1"/>
          </p:nvPr>
        </p:nvSpPr>
        <p:spPr>
          <a:xfrm>
            <a:off x="3830147" y="431305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6" name="Text Placeholder 13">
            <a:extLst>
              <a:ext uri="{FF2B5EF4-FFF2-40B4-BE49-F238E27FC236}">
                <a16:creationId xmlns:a16="http://schemas.microsoft.com/office/drawing/2014/main" id="{0746171D-0283-099B-7DDC-6848889A31C1}"/>
              </a:ext>
            </a:extLst>
          </p:cNvPr>
          <p:cNvSpPr>
            <a:spLocks noGrp="1"/>
          </p:cNvSpPr>
          <p:nvPr>
            <p:ph type="body" sz="quarter" idx="35" hasCustomPrompt="1"/>
          </p:nvPr>
        </p:nvSpPr>
        <p:spPr>
          <a:xfrm>
            <a:off x="7047664" y="383052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7" name="Text Placeholder 13">
            <a:extLst>
              <a:ext uri="{FF2B5EF4-FFF2-40B4-BE49-F238E27FC236}">
                <a16:creationId xmlns:a16="http://schemas.microsoft.com/office/drawing/2014/main" id="{EAF53A8D-F24E-A9AE-A525-2DF4CF2D1D8E}"/>
              </a:ext>
            </a:extLst>
          </p:cNvPr>
          <p:cNvSpPr>
            <a:spLocks noGrp="1"/>
          </p:cNvSpPr>
          <p:nvPr>
            <p:ph type="body" sz="quarter" idx="36" hasCustomPrompt="1"/>
          </p:nvPr>
        </p:nvSpPr>
        <p:spPr>
          <a:xfrm>
            <a:off x="7043247" y="431305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9" name="Text Placeholder 13">
            <a:extLst>
              <a:ext uri="{FF2B5EF4-FFF2-40B4-BE49-F238E27FC236}">
                <a16:creationId xmlns:a16="http://schemas.microsoft.com/office/drawing/2014/main" id="{F02C0F29-614C-3A80-6527-179182922C99}"/>
              </a:ext>
            </a:extLst>
          </p:cNvPr>
          <p:cNvSpPr>
            <a:spLocks noGrp="1"/>
          </p:cNvSpPr>
          <p:nvPr>
            <p:ph type="body" sz="quarter" idx="38" hasCustomPrompt="1"/>
          </p:nvPr>
        </p:nvSpPr>
        <p:spPr>
          <a:xfrm>
            <a:off x="9905164" y="3830527"/>
            <a:ext cx="1429586" cy="387748"/>
          </a:xfrm>
        </p:spPr>
        <p:txBody>
          <a:bodyPr anchor="ctr">
            <a:noAutofit/>
          </a:bodyPr>
          <a:lstStyle>
            <a:lvl1pPr marL="0" indent="0">
              <a:lnSpc>
                <a:spcPts val="4000"/>
              </a:lnSpc>
              <a:spcBef>
                <a:spcPts val="0"/>
              </a:spcBef>
              <a:spcAft>
                <a:spcPts val="0"/>
              </a:spcAft>
              <a:buNone/>
              <a:defRPr sz="38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40" name="Text Placeholder 13">
            <a:extLst>
              <a:ext uri="{FF2B5EF4-FFF2-40B4-BE49-F238E27FC236}">
                <a16:creationId xmlns:a16="http://schemas.microsoft.com/office/drawing/2014/main" id="{ADDA0AFF-03B8-A7E6-6D63-C6F74CAE36C0}"/>
              </a:ext>
            </a:extLst>
          </p:cNvPr>
          <p:cNvSpPr>
            <a:spLocks noGrp="1"/>
          </p:cNvSpPr>
          <p:nvPr>
            <p:ph type="body" sz="quarter" idx="39" hasCustomPrompt="1"/>
          </p:nvPr>
        </p:nvSpPr>
        <p:spPr>
          <a:xfrm>
            <a:off x="9900747" y="4313055"/>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Tree>
    <p:extLst>
      <p:ext uri="{BB962C8B-B14F-4D97-AF65-F5344CB8AC3E}">
        <p14:creationId xmlns:p14="http://schemas.microsoft.com/office/powerpoint/2010/main" val="2828817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umn, 2 Rows, Stats,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accent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accent1"/>
                </a:solidFill>
              </a:defRPr>
            </a:lvl1pPr>
          </a:lstStyle>
          <a:p>
            <a:fld id="{F19811FD-96DF-42B1-BDBB-EF3C0573B843}" type="slidenum">
              <a:rPr lang="en-US" smtClean="0"/>
              <a:pPr/>
              <a:t>‹#›</a:t>
            </a:fld>
            <a:endParaRPr lang="en-US" dirty="0"/>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767514" y="22811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763097" y="27636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1" name="Text Placeholder 13">
            <a:extLst>
              <a:ext uri="{FF2B5EF4-FFF2-40B4-BE49-F238E27FC236}">
                <a16:creationId xmlns:a16="http://schemas.microsoft.com/office/drawing/2014/main" id="{4323B680-EBB3-8398-2117-DCE67BD86D58}"/>
              </a:ext>
            </a:extLst>
          </p:cNvPr>
          <p:cNvSpPr>
            <a:spLocks noGrp="1"/>
          </p:cNvSpPr>
          <p:nvPr>
            <p:ph type="body" sz="quarter" idx="20" hasCustomPrompt="1"/>
          </p:nvPr>
        </p:nvSpPr>
        <p:spPr>
          <a:xfrm>
            <a:off x="3834564" y="22811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3830147" y="27636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7047664" y="22811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7043247" y="27636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7" name="Text Placeholder 13">
            <a:extLst>
              <a:ext uri="{FF2B5EF4-FFF2-40B4-BE49-F238E27FC236}">
                <a16:creationId xmlns:a16="http://schemas.microsoft.com/office/drawing/2014/main" id="{13BB07DD-AA16-8179-1859-B2E6491D9F5A}"/>
              </a:ext>
            </a:extLst>
          </p:cNvPr>
          <p:cNvSpPr>
            <a:spLocks noGrp="1"/>
          </p:cNvSpPr>
          <p:nvPr>
            <p:ph type="body" sz="quarter" idx="26" hasCustomPrompt="1"/>
          </p:nvPr>
        </p:nvSpPr>
        <p:spPr>
          <a:xfrm>
            <a:off x="9905164" y="22811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8" name="Text Placeholder 13">
            <a:extLst>
              <a:ext uri="{FF2B5EF4-FFF2-40B4-BE49-F238E27FC236}">
                <a16:creationId xmlns:a16="http://schemas.microsoft.com/office/drawing/2014/main" id="{C52B2F22-6EEF-A30A-4D30-ED380953980C}"/>
              </a:ext>
            </a:extLst>
          </p:cNvPr>
          <p:cNvSpPr>
            <a:spLocks noGrp="1"/>
          </p:cNvSpPr>
          <p:nvPr>
            <p:ph type="body" sz="quarter" idx="27" hasCustomPrompt="1"/>
          </p:nvPr>
        </p:nvSpPr>
        <p:spPr>
          <a:xfrm>
            <a:off x="9900747" y="27636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0" name="Text Placeholder 13">
            <a:extLst>
              <a:ext uri="{FF2B5EF4-FFF2-40B4-BE49-F238E27FC236}">
                <a16:creationId xmlns:a16="http://schemas.microsoft.com/office/drawing/2014/main" id="{C14FA241-209A-B213-EFE7-B240B6550A92}"/>
              </a:ext>
            </a:extLst>
          </p:cNvPr>
          <p:cNvSpPr>
            <a:spLocks noGrp="1"/>
          </p:cNvSpPr>
          <p:nvPr>
            <p:ph type="body" sz="quarter" idx="29" hasCustomPrompt="1"/>
          </p:nvPr>
        </p:nvSpPr>
        <p:spPr>
          <a:xfrm>
            <a:off x="767514" y="38305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1" name="Text Placeholder 13">
            <a:extLst>
              <a:ext uri="{FF2B5EF4-FFF2-40B4-BE49-F238E27FC236}">
                <a16:creationId xmlns:a16="http://schemas.microsoft.com/office/drawing/2014/main" id="{A7D57F94-AB43-94C9-EF3F-C73AFE435F2E}"/>
              </a:ext>
            </a:extLst>
          </p:cNvPr>
          <p:cNvSpPr>
            <a:spLocks noGrp="1"/>
          </p:cNvSpPr>
          <p:nvPr>
            <p:ph type="body" sz="quarter" idx="30" hasCustomPrompt="1"/>
          </p:nvPr>
        </p:nvSpPr>
        <p:spPr>
          <a:xfrm>
            <a:off x="763097" y="43130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3" name="Text Placeholder 13">
            <a:extLst>
              <a:ext uri="{FF2B5EF4-FFF2-40B4-BE49-F238E27FC236}">
                <a16:creationId xmlns:a16="http://schemas.microsoft.com/office/drawing/2014/main" id="{2C5E1F20-12C4-06F8-6F6C-27D1F774CA26}"/>
              </a:ext>
            </a:extLst>
          </p:cNvPr>
          <p:cNvSpPr>
            <a:spLocks noGrp="1"/>
          </p:cNvSpPr>
          <p:nvPr>
            <p:ph type="body" sz="quarter" idx="32" hasCustomPrompt="1"/>
          </p:nvPr>
        </p:nvSpPr>
        <p:spPr>
          <a:xfrm>
            <a:off x="3834564" y="38305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4" name="Text Placeholder 13">
            <a:extLst>
              <a:ext uri="{FF2B5EF4-FFF2-40B4-BE49-F238E27FC236}">
                <a16:creationId xmlns:a16="http://schemas.microsoft.com/office/drawing/2014/main" id="{1B5AA6D5-F6E5-E825-12D7-B8DE5362991C}"/>
              </a:ext>
            </a:extLst>
          </p:cNvPr>
          <p:cNvSpPr>
            <a:spLocks noGrp="1"/>
          </p:cNvSpPr>
          <p:nvPr>
            <p:ph type="body" sz="quarter" idx="33" hasCustomPrompt="1"/>
          </p:nvPr>
        </p:nvSpPr>
        <p:spPr>
          <a:xfrm>
            <a:off x="3830147" y="43130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6" name="Text Placeholder 13">
            <a:extLst>
              <a:ext uri="{FF2B5EF4-FFF2-40B4-BE49-F238E27FC236}">
                <a16:creationId xmlns:a16="http://schemas.microsoft.com/office/drawing/2014/main" id="{0746171D-0283-099B-7DDC-6848889A31C1}"/>
              </a:ext>
            </a:extLst>
          </p:cNvPr>
          <p:cNvSpPr>
            <a:spLocks noGrp="1"/>
          </p:cNvSpPr>
          <p:nvPr>
            <p:ph type="body" sz="quarter" idx="35" hasCustomPrompt="1"/>
          </p:nvPr>
        </p:nvSpPr>
        <p:spPr>
          <a:xfrm>
            <a:off x="7047664" y="38305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7" name="Text Placeholder 13">
            <a:extLst>
              <a:ext uri="{FF2B5EF4-FFF2-40B4-BE49-F238E27FC236}">
                <a16:creationId xmlns:a16="http://schemas.microsoft.com/office/drawing/2014/main" id="{EAF53A8D-F24E-A9AE-A525-2DF4CF2D1D8E}"/>
              </a:ext>
            </a:extLst>
          </p:cNvPr>
          <p:cNvSpPr>
            <a:spLocks noGrp="1"/>
          </p:cNvSpPr>
          <p:nvPr>
            <p:ph type="body" sz="quarter" idx="36" hasCustomPrompt="1"/>
          </p:nvPr>
        </p:nvSpPr>
        <p:spPr>
          <a:xfrm>
            <a:off x="7043247" y="43130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9" name="Text Placeholder 13">
            <a:extLst>
              <a:ext uri="{FF2B5EF4-FFF2-40B4-BE49-F238E27FC236}">
                <a16:creationId xmlns:a16="http://schemas.microsoft.com/office/drawing/2014/main" id="{F02C0F29-614C-3A80-6527-179182922C99}"/>
              </a:ext>
            </a:extLst>
          </p:cNvPr>
          <p:cNvSpPr>
            <a:spLocks noGrp="1"/>
          </p:cNvSpPr>
          <p:nvPr>
            <p:ph type="body" sz="quarter" idx="38" hasCustomPrompt="1"/>
          </p:nvPr>
        </p:nvSpPr>
        <p:spPr>
          <a:xfrm>
            <a:off x="9905164" y="38305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40" name="Text Placeholder 13">
            <a:extLst>
              <a:ext uri="{FF2B5EF4-FFF2-40B4-BE49-F238E27FC236}">
                <a16:creationId xmlns:a16="http://schemas.microsoft.com/office/drawing/2014/main" id="{ADDA0AFF-03B8-A7E6-6D63-C6F74CAE36C0}"/>
              </a:ext>
            </a:extLst>
          </p:cNvPr>
          <p:cNvSpPr>
            <a:spLocks noGrp="1"/>
          </p:cNvSpPr>
          <p:nvPr>
            <p:ph type="body" sz="quarter" idx="39" hasCustomPrompt="1"/>
          </p:nvPr>
        </p:nvSpPr>
        <p:spPr>
          <a:xfrm>
            <a:off x="9900747" y="43130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Tree>
    <p:extLst>
      <p:ext uri="{BB962C8B-B14F-4D97-AF65-F5344CB8AC3E}">
        <p14:creationId xmlns:p14="http://schemas.microsoft.com/office/powerpoint/2010/main" val="1779045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p:bg>
      <p:bgPr>
        <a:solidFill>
          <a:schemeClr val="accent1"/>
        </a:solidFill>
        <a:effectLst/>
      </p:bgPr>
    </p:bg>
    <p:spTree>
      <p:nvGrpSpPr>
        <p:cNvPr id="1" name=""/>
        <p:cNvGrpSpPr/>
        <p:nvPr/>
      </p:nvGrpSpPr>
      <p:grpSpPr>
        <a:xfrm>
          <a:off x="0" y="0"/>
          <a:ext cx="0" cy="0"/>
          <a:chOff x="0" y="0"/>
          <a:chExt cx="0" cy="0"/>
        </a:xfrm>
      </p:grpSpPr>
      <p:pic>
        <p:nvPicPr>
          <p:cNvPr id="9" name="Picture 8" descr="A black and purple rectangle with a black background  Description automatically generated">
            <a:extLst>
              <a:ext uri="{FF2B5EF4-FFF2-40B4-BE49-F238E27FC236}">
                <a16:creationId xmlns:a16="http://schemas.microsoft.com/office/drawing/2014/main" id="{072FD10F-6CF0-1047-F9D7-CE6377CA1D5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722364"/>
            <a:ext cx="8083312" cy="6135636"/>
          </a:xfrm>
          <a:prstGeom prst="rect">
            <a:avLst/>
          </a:prstGeom>
        </p:spPr>
      </p:pic>
      <p:sp>
        <p:nvSpPr>
          <p:cNvPr id="2" name="Title 1">
            <a:extLst>
              <a:ext uri="{FF2B5EF4-FFF2-40B4-BE49-F238E27FC236}">
                <a16:creationId xmlns:a16="http://schemas.microsoft.com/office/drawing/2014/main" id="{A552A54E-D7DC-53EB-85D9-93DCAD4B23AF}"/>
              </a:ext>
            </a:extLst>
          </p:cNvPr>
          <p:cNvSpPr>
            <a:spLocks noGrp="1"/>
          </p:cNvSpPr>
          <p:nvPr>
            <p:ph type="ctrTitle" hasCustomPrompt="1"/>
          </p:nvPr>
        </p:nvSpPr>
        <p:spPr>
          <a:xfrm>
            <a:off x="1058334" y="1528235"/>
            <a:ext cx="5943600" cy="1138765"/>
          </a:xfrm>
        </p:spPr>
        <p:txBody>
          <a:bodyPr lIns="0" tIns="0" rIns="0" bIns="0" anchor="t">
            <a:noAutofit/>
          </a:bodyPr>
          <a:lstStyle>
            <a:lvl1pPr algn="l">
              <a:lnSpc>
                <a:spcPts val="4800"/>
              </a:lnSpc>
              <a:defRPr sz="3600">
                <a:solidFill>
                  <a:schemeClr val="bg1"/>
                </a:solidFill>
              </a:defRPr>
            </a:lvl1pPr>
          </a:lstStyle>
          <a:p>
            <a:r>
              <a:rPr lang="en-US" dirty="0"/>
              <a:t>Insert Section Divider </a:t>
            </a:r>
            <a:br>
              <a:rPr lang="en-US" dirty="0"/>
            </a:br>
            <a:r>
              <a:rPr lang="en-US" dirty="0"/>
              <a:t>Title</a:t>
            </a:r>
          </a:p>
        </p:txBody>
      </p:sp>
      <p:sp>
        <p:nvSpPr>
          <p:cNvPr id="15" name="Text Placeholder 14">
            <a:extLst>
              <a:ext uri="{FF2B5EF4-FFF2-40B4-BE49-F238E27FC236}">
                <a16:creationId xmlns:a16="http://schemas.microsoft.com/office/drawing/2014/main" id="{C944148E-3A4F-E07B-75F2-CB54910572F9}"/>
              </a:ext>
            </a:extLst>
          </p:cNvPr>
          <p:cNvSpPr>
            <a:spLocks noGrp="1"/>
          </p:cNvSpPr>
          <p:nvPr>
            <p:ph type="body" sz="quarter" idx="10" hasCustomPrompt="1"/>
          </p:nvPr>
        </p:nvSpPr>
        <p:spPr>
          <a:xfrm>
            <a:off x="1058335" y="1049122"/>
            <a:ext cx="3816350" cy="146050"/>
          </a:xfrm>
        </p:spPr>
        <p:txBody>
          <a:bodyPr>
            <a:noAutofit/>
          </a:bodyPr>
          <a:lstStyle>
            <a:lvl1pPr marL="0" indent="0">
              <a:lnSpc>
                <a:spcPts val="1100"/>
              </a:lnSpc>
              <a:spcBef>
                <a:spcPts val="0"/>
              </a:spcBef>
              <a:buNone/>
              <a:defRPr sz="1000" b="1" cap="all" baseline="0">
                <a:solidFill>
                  <a:schemeClr val="bg1"/>
                </a:solidFill>
              </a:defRPr>
            </a:lvl1pPr>
          </a:lstStyle>
          <a:p>
            <a:pPr lvl="0"/>
            <a:r>
              <a:rPr lang="en-US" dirty="0"/>
              <a:t>Insert Subhead</a:t>
            </a:r>
          </a:p>
        </p:txBody>
      </p:sp>
    </p:spTree>
    <p:extLst>
      <p:ext uri="{BB962C8B-B14F-4D97-AF65-F5344CB8AC3E}">
        <p14:creationId xmlns:p14="http://schemas.microsoft.com/office/powerpoint/2010/main" val="236082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 2 Rows, Stat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accent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accent1"/>
                </a:solidFill>
              </a:defRPr>
            </a:lvl1pPr>
          </a:lstStyle>
          <a:p>
            <a:fld id="{F19811FD-96DF-42B1-BDBB-EF3C0573B843}" type="slidenum">
              <a:rPr lang="en-US" smtClean="0"/>
              <a:pPr/>
              <a:t>‹#›</a:t>
            </a:fld>
            <a:endParaRPr lang="en-US" dirty="0"/>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767514" y="22811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763097" y="27636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1" name="Text Placeholder 13">
            <a:extLst>
              <a:ext uri="{FF2B5EF4-FFF2-40B4-BE49-F238E27FC236}">
                <a16:creationId xmlns:a16="http://schemas.microsoft.com/office/drawing/2014/main" id="{4323B680-EBB3-8398-2117-DCE67BD86D58}"/>
              </a:ext>
            </a:extLst>
          </p:cNvPr>
          <p:cNvSpPr>
            <a:spLocks noGrp="1"/>
          </p:cNvSpPr>
          <p:nvPr>
            <p:ph type="body" sz="quarter" idx="20" hasCustomPrompt="1"/>
          </p:nvPr>
        </p:nvSpPr>
        <p:spPr>
          <a:xfrm>
            <a:off x="3834564" y="22811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3830147" y="27636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7047664" y="22811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7043247" y="27636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7" name="Text Placeholder 13">
            <a:extLst>
              <a:ext uri="{FF2B5EF4-FFF2-40B4-BE49-F238E27FC236}">
                <a16:creationId xmlns:a16="http://schemas.microsoft.com/office/drawing/2014/main" id="{13BB07DD-AA16-8179-1859-B2E6491D9F5A}"/>
              </a:ext>
            </a:extLst>
          </p:cNvPr>
          <p:cNvSpPr>
            <a:spLocks noGrp="1"/>
          </p:cNvSpPr>
          <p:nvPr>
            <p:ph type="body" sz="quarter" idx="26" hasCustomPrompt="1"/>
          </p:nvPr>
        </p:nvSpPr>
        <p:spPr>
          <a:xfrm>
            <a:off x="9905164" y="22811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8" name="Text Placeholder 13">
            <a:extLst>
              <a:ext uri="{FF2B5EF4-FFF2-40B4-BE49-F238E27FC236}">
                <a16:creationId xmlns:a16="http://schemas.microsoft.com/office/drawing/2014/main" id="{C52B2F22-6EEF-A30A-4D30-ED380953980C}"/>
              </a:ext>
            </a:extLst>
          </p:cNvPr>
          <p:cNvSpPr>
            <a:spLocks noGrp="1"/>
          </p:cNvSpPr>
          <p:nvPr>
            <p:ph type="body" sz="quarter" idx="27" hasCustomPrompt="1"/>
          </p:nvPr>
        </p:nvSpPr>
        <p:spPr>
          <a:xfrm>
            <a:off x="9900747" y="27636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0" name="Text Placeholder 13">
            <a:extLst>
              <a:ext uri="{FF2B5EF4-FFF2-40B4-BE49-F238E27FC236}">
                <a16:creationId xmlns:a16="http://schemas.microsoft.com/office/drawing/2014/main" id="{C14FA241-209A-B213-EFE7-B240B6550A92}"/>
              </a:ext>
            </a:extLst>
          </p:cNvPr>
          <p:cNvSpPr>
            <a:spLocks noGrp="1"/>
          </p:cNvSpPr>
          <p:nvPr>
            <p:ph type="body" sz="quarter" idx="29" hasCustomPrompt="1"/>
          </p:nvPr>
        </p:nvSpPr>
        <p:spPr>
          <a:xfrm>
            <a:off x="767514" y="38305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1" name="Text Placeholder 13">
            <a:extLst>
              <a:ext uri="{FF2B5EF4-FFF2-40B4-BE49-F238E27FC236}">
                <a16:creationId xmlns:a16="http://schemas.microsoft.com/office/drawing/2014/main" id="{A7D57F94-AB43-94C9-EF3F-C73AFE435F2E}"/>
              </a:ext>
            </a:extLst>
          </p:cNvPr>
          <p:cNvSpPr>
            <a:spLocks noGrp="1"/>
          </p:cNvSpPr>
          <p:nvPr>
            <p:ph type="body" sz="quarter" idx="30" hasCustomPrompt="1"/>
          </p:nvPr>
        </p:nvSpPr>
        <p:spPr>
          <a:xfrm>
            <a:off x="763097" y="43130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3" name="Text Placeholder 13">
            <a:extLst>
              <a:ext uri="{FF2B5EF4-FFF2-40B4-BE49-F238E27FC236}">
                <a16:creationId xmlns:a16="http://schemas.microsoft.com/office/drawing/2014/main" id="{2C5E1F20-12C4-06F8-6F6C-27D1F774CA26}"/>
              </a:ext>
            </a:extLst>
          </p:cNvPr>
          <p:cNvSpPr>
            <a:spLocks noGrp="1"/>
          </p:cNvSpPr>
          <p:nvPr>
            <p:ph type="body" sz="quarter" idx="32" hasCustomPrompt="1"/>
          </p:nvPr>
        </p:nvSpPr>
        <p:spPr>
          <a:xfrm>
            <a:off x="3834564" y="38305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4" name="Text Placeholder 13">
            <a:extLst>
              <a:ext uri="{FF2B5EF4-FFF2-40B4-BE49-F238E27FC236}">
                <a16:creationId xmlns:a16="http://schemas.microsoft.com/office/drawing/2014/main" id="{1B5AA6D5-F6E5-E825-12D7-B8DE5362991C}"/>
              </a:ext>
            </a:extLst>
          </p:cNvPr>
          <p:cNvSpPr>
            <a:spLocks noGrp="1"/>
          </p:cNvSpPr>
          <p:nvPr>
            <p:ph type="body" sz="quarter" idx="33" hasCustomPrompt="1"/>
          </p:nvPr>
        </p:nvSpPr>
        <p:spPr>
          <a:xfrm>
            <a:off x="3830147" y="43130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6" name="Text Placeholder 13">
            <a:extLst>
              <a:ext uri="{FF2B5EF4-FFF2-40B4-BE49-F238E27FC236}">
                <a16:creationId xmlns:a16="http://schemas.microsoft.com/office/drawing/2014/main" id="{0746171D-0283-099B-7DDC-6848889A31C1}"/>
              </a:ext>
            </a:extLst>
          </p:cNvPr>
          <p:cNvSpPr>
            <a:spLocks noGrp="1"/>
          </p:cNvSpPr>
          <p:nvPr>
            <p:ph type="body" sz="quarter" idx="35" hasCustomPrompt="1"/>
          </p:nvPr>
        </p:nvSpPr>
        <p:spPr>
          <a:xfrm>
            <a:off x="7047664" y="38305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37" name="Text Placeholder 13">
            <a:extLst>
              <a:ext uri="{FF2B5EF4-FFF2-40B4-BE49-F238E27FC236}">
                <a16:creationId xmlns:a16="http://schemas.microsoft.com/office/drawing/2014/main" id="{EAF53A8D-F24E-A9AE-A525-2DF4CF2D1D8E}"/>
              </a:ext>
            </a:extLst>
          </p:cNvPr>
          <p:cNvSpPr>
            <a:spLocks noGrp="1"/>
          </p:cNvSpPr>
          <p:nvPr>
            <p:ph type="body" sz="quarter" idx="36" hasCustomPrompt="1"/>
          </p:nvPr>
        </p:nvSpPr>
        <p:spPr>
          <a:xfrm>
            <a:off x="7043247" y="43130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39" name="Text Placeholder 13">
            <a:extLst>
              <a:ext uri="{FF2B5EF4-FFF2-40B4-BE49-F238E27FC236}">
                <a16:creationId xmlns:a16="http://schemas.microsoft.com/office/drawing/2014/main" id="{F02C0F29-614C-3A80-6527-179182922C99}"/>
              </a:ext>
            </a:extLst>
          </p:cNvPr>
          <p:cNvSpPr>
            <a:spLocks noGrp="1"/>
          </p:cNvSpPr>
          <p:nvPr>
            <p:ph type="body" sz="quarter" idx="38" hasCustomPrompt="1"/>
          </p:nvPr>
        </p:nvSpPr>
        <p:spPr>
          <a:xfrm>
            <a:off x="9905164" y="3830527"/>
            <a:ext cx="1429586" cy="387748"/>
          </a:xfrm>
        </p:spPr>
        <p:txBody>
          <a:bodyPr anchor="ctr">
            <a:noAutofit/>
          </a:bodyPr>
          <a:lstStyle>
            <a:lvl1pPr marL="0" indent="0">
              <a:lnSpc>
                <a:spcPts val="4000"/>
              </a:lnSpc>
              <a:spcBef>
                <a:spcPts val="0"/>
              </a:spcBef>
              <a:spcAft>
                <a:spcPts val="0"/>
              </a:spcAft>
              <a:buNone/>
              <a:defRPr sz="3800">
                <a:solidFill>
                  <a:schemeClr val="accent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40" name="Text Placeholder 13">
            <a:extLst>
              <a:ext uri="{FF2B5EF4-FFF2-40B4-BE49-F238E27FC236}">
                <a16:creationId xmlns:a16="http://schemas.microsoft.com/office/drawing/2014/main" id="{ADDA0AFF-03B8-A7E6-6D63-C6F74CAE36C0}"/>
              </a:ext>
            </a:extLst>
          </p:cNvPr>
          <p:cNvSpPr>
            <a:spLocks noGrp="1"/>
          </p:cNvSpPr>
          <p:nvPr>
            <p:ph type="body" sz="quarter" idx="39" hasCustomPrompt="1"/>
          </p:nvPr>
        </p:nvSpPr>
        <p:spPr>
          <a:xfrm>
            <a:off x="9900747" y="4313055"/>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Tree>
    <p:extLst>
      <p:ext uri="{BB962C8B-B14F-4D97-AF65-F5344CB8AC3E}">
        <p14:creationId xmlns:p14="http://schemas.microsoft.com/office/powerpoint/2010/main" val="3115526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 Large Stats,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pic>
        <p:nvPicPr>
          <p:cNvPr id="5" name="Picture 4" descr="A black background with a black rectangle  Description automatically generated">
            <a:extLst>
              <a:ext uri="{FF2B5EF4-FFF2-40B4-BE49-F238E27FC236}">
                <a16:creationId xmlns:a16="http://schemas.microsoft.com/office/drawing/2014/main" id="{DA0347F8-4DB1-52E0-460F-6540D3768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419" y="323075"/>
            <a:ext cx="1709931" cy="6534925"/>
          </a:xfrm>
          <a:prstGeom prst="rect">
            <a:avLst/>
          </a:prstGeom>
        </p:spPr>
      </p:pic>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2094057" y="2712721"/>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2094057" y="3366312"/>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5069032" y="3366312"/>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8044007" y="2716627"/>
            <a:ext cx="2286000" cy="649685"/>
          </a:xfrm>
        </p:spPr>
        <p:txBody>
          <a:bodyPr anchor="ctr">
            <a:noAutofit/>
          </a:bodyPr>
          <a:lstStyle>
            <a:lvl1pPr marL="0" indent="0">
              <a:lnSpc>
                <a:spcPts val="4000"/>
              </a:lnSpc>
              <a:spcBef>
                <a:spcPts val="0"/>
              </a:spcBef>
              <a:spcAft>
                <a:spcPts val="0"/>
              </a:spcAft>
              <a:buFont typeface="Arial" panose="020B0604020202020204" pitchFamily="34" charset="0"/>
              <a:buNone/>
              <a:defRPr lang="en-US" sz="6000" kern="1200" dirty="0">
                <a:solidFill>
                  <a:schemeClr val="bg1"/>
                </a:solidFill>
                <a:latin typeface="+mj-lt"/>
                <a:ea typeface="+mn-ea"/>
                <a:cs typeface="+mn-cs"/>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8044007" y="3366312"/>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4" name="Text Placeholder 13">
            <a:extLst>
              <a:ext uri="{FF2B5EF4-FFF2-40B4-BE49-F238E27FC236}">
                <a16:creationId xmlns:a16="http://schemas.microsoft.com/office/drawing/2014/main" id="{048F8BA7-4329-CCC9-9E90-60333A032211}"/>
              </a:ext>
            </a:extLst>
          </p:cNvPr>
          <p:cNvSpPr>
            <a:spLocks noGrp="1"/>
          </p:cNvSpPr>
          <p:nvPr>
            <p:ph type="body" sz="quarter" idx="25" hasCustomPrompt="1"/>
          </p:nvPr>
        </p:nvSpPr>
        <p:spPr>
          <a:xfrm>
            <a:off x="5069032" y="2712721"/>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7" name="TextBox 6">
            <a:extLst>
              <a:ext uri="{FF2B5EF4-FFF2-40B4-BE49-F238E27FC236}">
                <a16:creationId xmlns:a16="http://schemas.microsoft.com/office/drawing/2014/main" id="{40D82557-CF73-BF22-9515-E41299A8F589}"/>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Tree>
    <p:extLst>
      <p:ext uri="{BB962C8B-B14F-4D97-AF65-F5344CB8AC3E}">
        <p14:creationId xmlns:p14="http://schemas.microsoft.com/office/powerpoint/2010/main" val="3245279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Large Stats,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2094057" y="2712721"/>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2094057" y="336631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5069032" y="336631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8044007" y="2716627"/>
            <a:ext cx="2286000" cy="649685"/>
          </a:xfrm>
        </p:spPr>
        <p:txBody>
          <a:bodyPr anchor="ctr">
            <a:noAutofit/>
          </a:bodyPr>
          <a:lstStyle>
            <a:lvl1pPr marL="0" indent="0">
              <a:lnSpc>
                <a:spcPts val="4000"/>
              </a:lnSpc>
              <a:spcBef>
                <a:spcPts val="0"/>
              </a:spcBef>
              <a:spcAft>
                <a:spcPts val="0"/>
              </a:spcAft>
              <a:buFont typeface="Arial" panose="020B0604020202020204" pitchFamily="34" charset="0"/>
              <a:buNone/>
              <a:defRPr lang="en-US" sz="6000" kern="1200" dirty="0">
                <a:solidFill>
                  <a:schemeClr val="tx2"/>
                </a:solidFill>
                <a:latin typeface="+mj-lt"/>
                <a:ea typeface="+mn-ea"/>
                <a:cs typeface="+mn-cs"/>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8044007" y="336631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4" name="Text Placeholder 13">
            <a:extLst>
              <a:ext uri="{FF2B5EF4-FFF2-40B4-BE49-F238E27FC236}">
                <a16:creationId xmlns:a16="http://schemas.microsoft.com/office/drawing/2014/main" id="{048F8BA7-4329-CCC9-9E90-60333A032211}"/>
              </a:ext>
            </a:extLst>
          </p:cNvPr>
          <p:cNvSpPr>
            <a:spLocks noGrp="1"/>
          </p:cNvSpPr>
          <p:nvPr>
            <p:ph type="body" sz="quarter" idx="25" hasCustomPrompt="1"/>
          </p:nvPr>
        </p:nvSpPr>
        <p:spPr>
          <a:xfrm>
            <a:off x="5069032" y="2712721"/>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Tree>
    <p:extLst>
      <p:ext uri="{BB962C8B-B14F-4D97-AF65-F5344CB8AC3E}">
        <p14:creationId xmlns:p14="http://schemas.microsoft.com/office/powerpoint/2010/main" val="1902664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Large Stat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2094057" y="2712721"/>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2094057" y="336631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5069032" y="336631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8044007" y="2716627"/>
            <a:ext cx="2286000" cy="649685"/>
          </a:xfrm>
        </p:spPr>
        <p:txBody>
          <a:bodyPr anchor="ctr">
            <a:noAutofit/>
          </a:bodyPr>
          <a:lstStyle>
            <a:lvl1pPr marL="0" indent="0">
              <a:lnSpc>
                <a:spcPts val="4000"/>
              </a:lnSpc>
              <a:spcBef>
                <a:spcPts val="0"/>
              </a:spcBef>
              <a:spcAft>
                <a:spcPts val="0"/>
              </a:spcAft>
              <a:buFont typeface="Arial" panose="020B0604020202020204" pitchFamily="34" charset="0"/>
              <a:buNone/>
              <a:defRPr lang="en-US" sz="6000" kern="1200" dirty="0">
                <a:solidFill>
                  <a:schemeClr val="tx2"/>
                </a:solidFill>
                <a:latin typeface="+mj-lt"/>
                <a:ea typeface="+mn-ea"/>
                <a:cs typeface="+mn-cs"/>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8044007" y="336631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4" name="Text Placeholder 13">
            <a:extLst>
              <a:ext uri="{FF2B5EF4-FFF2-40B4-BE49-F238E27FC236}">
                <a16:creationId xmlns:a16="http://schemas.microsoft.com/office/drawing/2014/main" id="{048F8BA7-4329-CCC9-9E90-60333A032211}"/>
              </a:ext>
            </a:extLst>
          </p:cNvPr>
          <p:cNvSpPr>
            <a:spLocks noGrp="1"/>
          </p:cNvSpPr>
          <p:nvPr>
            <p:ph type="body" sz="quarter" idx="25" hasCustomPrompt="1"/>
          </p:nvPr>
        </p:nvSpPr>
        <p:spPr>
          <a:xfrm>
            <a:off x="5069032" y="2712721"/>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Tree>
    <p:extLst>
      <p:ext uri="{BB962C8B-B14F-4D97-AF65-F5344CB8AC3E}">
        <p14:creationId xmlns:p14="http://schemas.microsoft.com/office/powerpoint/2010/main" val="1501888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rge Photo, 6 Stats,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pic>
        <p:nvPicPr>
          <p:cNvPr id="5" name="Picture 4" descr="A black background with a black rectangle  Description automatically generated">
            <a:extLst>
              <a:ext uri="{FF2B5EF4-FFF2-40B4-BE49-F238E27FC236}">
                <a16:creationId xmlns:a16="http://schemas.microsoft.com/office/drawing/2014/main" id="{DA0347F8-4DB1-52E0-460F-6540D3768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419" y="323075"/>
            <a:ext cx="1709931" cy="6534925"/>
          </a:xfrm>
          <a:prstGeom prst="rect">
            <a:avLst/>
          </a:prstGeom>
        </p:spPr>
      </p:pic>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6478097" y="1639559"/>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6478097" y="2293150"/>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6478097" y="3954951"/>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6478097" y="4967067"/>
            <a:ext cx="2286000" cy="649685"/>
          </a:xfrm>
        </p:spPr>
        <p:txBody>
          <a:bodyPr anchor="ctr">
            <a:noAutofit/>
          </a:bodyPr>
          <a:lstStyle>
            <a:lvl1pPr marL="0" indent="0">
              <a:lnSpc>
                <a:spcPts val="4000"/>
              </a:lnSpc>
              <a:spcBef>
                <a:spcPts val="0"/>
              </a:spcBef>
              <a:spcAft>
                <a:spcPts val="0"/>
              </a:spcAft>
              <a:buFont typeface="Arial" panose="020B0604020202020204" pitchFamily="34" charset="0"/>
              <a:buNone/>
              <a:defRPr lang="en-US" sz="6000" kern="1200" dirty="0">
                <a:solidFill>
                  <a:schemeClr val="bg1"/>
                </a:solidFill>
                <a:latin typeface="+mj-lt"/>
                <a:ea typeface="+mn-ea"/>
                <a:cs typeface="+mn-cs"/>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6478097" y="5616752"/>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4" name="Text Placeholder 13">
            <a:extLst>
              <a:ext uri="{FF2B5EF4-FFF2-40B4-BE49-F238E27FC236}">
                <a16:creationId xmlns:a16="http://schemas.microsoft.com/office/drawing/2014/main" id="{048F8BA7-4329-CCC9-9E90-60333A032211}"/>
              </a:ext>
            </a:extLst>
          </p:cNvPr>
          <p:cNvSpPr>
            <a:spLocks noGrp="1"/>
          </p:cNvSpPr>
          <p:nvPr>
            <p:ph type="body" sz="quarter" idx="25" hasCustomPrompt="1"/>
          </p:nvPr>
        </p:nvSpPr>
        <p:spPr>
          <a:xfrm>
            <a:off x="6478097" y="3303313"/>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7" name="TextBox 6">
            <a:extLst>
              <a:ext uri="{FF2B5EF4-FFF2-40B4-BE49-F238E27FC236}">
                <a16:creationId xmlns:a16="http://schemas.microsoft.com/office/drawing/2014/main" id="{40D82557-CF73-BF22-9515-E41299A8F589}"/>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6" name="Picture Placeholder 18">
            <a:extLst>
              <a:ext uri="{FF2B5EF4-FFF2-40B4-BE49-F238E27FC236}">
                <a16:creationId xmlns:a16="http://schemas.microsoft.com/office/drawing/2014/main" id="{50ECAAA6-AB35-F73B-7B98-2589C9EC3EC6}"/>
              </a:ext>
            </a:extLst>
          </p:cNvPr>
          <p:cNvSpPr>
            <a:spLocks noGrp="1"/>
          </p:cNvSpPr>
          <p:nvPr>
            <p:ph type="pic" sz="quarter" idx="13" hasCustomPrompt="1"/>
          </p:nvPr>
        </p:nvSpPr>
        <p:spPr>
          <a:xfrm>
            <a:off x="-10327" y="1637477"/>
            <a:ext cx="5754961" cy="4253184"/>
          </a:xfrm>
          <a:custGeom>
            <a:avLst/>
            <a:gdLst>
              <a:gd name="connsiteX0" fmla="*/ 0 w 5754961"/>
              <a:gd name="connsiteY0" fmla="*/ 0 h 4253184"/>
              <a:gd name="connsiteX1" fmla="*/ 3628369 w 5754961"/>
              <a:gd name="connsiteY1" fmla="*/ 0 h 4253184"/>
              <a:gd name="connsiteX2" fmla="*/ 5754961 w 5754961"/>
              <a:gd name="connsiteY2" fmla="*/ 2126592 h 4253184"/>
              <a:gd name="connsiteX3" fmla="*/ 5754960 w 5754961"/>
              <a:gd name="connsiteY3" fmla="*/ 2126592 h 4253184"/>
              <a:gd name="connsiteX4" fmla="*/ 3628368 w 5754961"/>
              <a:gd name="connsiteY4" fmla="*/ 4253184 h 4253184"/>
              <a:gd name="connsiteX5" fmla="*/ 0 w 5754961"/>
              <a:gd name="connsiteY5" fmla="*/ 4253184 h 425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961" h="4253184">
                <a:moveTo>
                  <a:pt x="0" y="0"/>
                </a:moveTo>
                <a:lnTo>
                  <a:pt x="3628369" y="0"/>
                </a:lnTo>
                <a:cubicBezTo>
                  <a:pt x="4802853" y="0"/>
                  <a:pt x="5754961" y="952108"/>
                  <a:pt x="5754961" y="2126592"/>
                </a:cubicBezTo>
                <a:lnTo>
                  <a:pt x="5754960" y="2126592"/>
                </a:lnTo>
                <a:cubicBezTo>
                  <a:pt x="5754960" y="3301076"/>
                  <a:pt x="4802852" y="4253184"/>
                  <a:pt x="3628368" y="4253184"/>
                </a:cubicBezTo>
                <a:lnTo>
                  <a:pt x="0" y="4253184"/>
                </a:lnTo>
                <a:close/>
              </a:path>
            </a:pathLst>
          </a:custGeom>
          <a:ln w="12700">
            <a:noFill/>
            <a:prstDash val="sysDot"/>
          </a:ln>
        </p:spPr>
        <p:txBody>
          <a:bodyPr vert="horz" wrap="square" lIns="0" tIns="0" rIns="0" bIns="0" rtlCol="0" anchor="ctr">
            <a:noAutofit/>
          </a:bodyPr>
          <a:lstStyle>
            <a:lvl1pPr marL="0" indent="0" algn="ctr">
              <a:buNone/>
              <a:defRPr lang="en-US" sz="1000" dirty="0">
                <a:solidFill>
                  <a:schemeClr val="bg1"/>
                </a:solidFill>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8" name="Text Placeholder 13">
            <a:extLst>
              <a:ext uri="{FF2B5EF4-FFF2-40B4-BE49-F238E27FC236}">
                <a16:creationId xmlns:a16="http://schemas.microsoft.com/office/drawing/2014/main" id="{E150DFF0-0244-0663-9DBA-4C1C016871C1}"/>
              </a:ext>
            </a:extLst>
          </p:cNvPr>
          <p:cNvSpPr>
            <a:spLocks noGrp="1"/>
          </p:cNvSpPr>
          <p:nvPr>
            <p:ph type="body" sz="quarter" idx="26" hasCustomPrompt="1"/>
          </p:nvPr>
        </p:nvSpPr>
        <p:spPr>
          <a:xfrm>
            <a:off x="9140017" y="1639559"/>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1" name="Text Placeholder 13">
            <a:extLst>
              <a:ext uri="{FF2B5EF4-FFF2-40B4-BE49-F238E27FC236}">
                <a16:creationId xmlns:a16="http://schemas.microsoft.com/office/drawing/2014/main" id="{4E44A982-07E2-A7C0-04BA-0EB3CBC1138D}"/>
              </a:ext>
            </a:extLst>
          </p:cNvPr>
          <p:cNvSpPr>
            <a:spLocks noGrp="1"/>
          </p:cNvSpPr>
          <p:nvPr>
            <p:ph type="body" sz="quarter" idx="27" hasCustomPrompt="1"/>
          </p:nvPr>
        </p:nvSpPr>
        <p:spPr>
          <a:xfrm>
            <a:off x="9140017" y="2293150"/>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2" name="Text Placeholder 13">
            <a:extLst>
              <a:ext uri="{FF2B5EF4-FFF2-40B4-BE49-F238E27FC236}">
                <a16:creationId xmlns:a16="http://schemas.microsoft.com/office/drawing/2014/main" id="{C8E26714-62C3-E3AC-DE4F-30B4A33C0A7E}"/>
              </a:ext>
            </a:extLst>
          </p:cNvPr>
          <p:cNvSpPr>
            <a:spLocks noGrp="1"/>
          </p:cNvSpPr>
          <p:nvPr>
            <p:ph type="body" sz="quarter" idx="28" hasCustomPrompt="1"/>
          </p:nvPr>
        </p:nvSpPr>
        <p:spPr>
          <a:xfrm>
            <a:off x="9140017" y="3954951"/>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3" name="Text Placeholder 13">
            <a:extLst>
              <a:ext uri="{FF2B5EF4-FFF2-40B4-BE49-F238E27FC236}">
                <a16:creationId xmlns:a16="http://schemas.microsoft.com/office/drawing/2014/main" id="{F607045A-6A53-7A75-E8E4-AA9FFA586197}"/>
              </a:ext>
            </a:extLst>
          </p:cNvPr>
          <p:cNvSpPr>
            <a:spLocks noGrp="1"/>
          </p:cNvSpPr>
          <p:nvPr>
            <p:ph type="body" sz="quarter" idx="29" hasCustomPrompt="1"/>
          </p:nvPr>
        </p:nvSpPr>
        <p:spPr>
          <a:xfrm>
            <a:off x="9140017" y="4967067"/>
            <a:ext cx="2286000" cy="649685"/>
          </a:xfrm>
        </p:spPr>
        <p:txBody>
          <a:bodyPr anchor="ctr">
            <a:noAutofit/>
          </a:bodyPr>
          <a:lstStyle>
            <a:lvl1pPr marL="0" indent="0">
              <a:lnSpc>
                <a:spcPts val="4000"/>
              </a:lnSpc>
              <a:spcBef>
                <a:spcPts val="0"/>
              </a:spcBef>
              <a:spcAft>
                <a:spcPts val="0"/>
              </a:spcAft>
              <a:buFont typeface="Arial" panose="020B0604020202020204" pitchFamily="34" charset="0"/>
              <a:buNone/>
              <a:defRPr lang="en-US" sz="6000" kern="1200" dirty="0">
                <a:solidFill>
                  <a:schemeClr val="bg1"/>
                </a:solidFill>
                <a:latin typeface="+mj-lt"/>
                <a:ea typeface="+mn-ea"/>
                <a:cs typeface="+mn-cs"/>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4" name="Text Placeholder 13">
            <a:extLst>
              <a:ext uri="{FF2B5EF4-FFF2-40B4-BE49-F238E27FC236}">
                <a16:creationId xmlns:a16="http://schemas.microsoft.com/office/drawing/2014/main" id="{49A8FB8F-7091-3A4C-36BC-53AF94A9DD4C}"/>
              </a:ext>
            </a:extLst>
          </p:cNvPr>
          <p:cNvSpPr>
            <a:spLocks noGrp="1"/>
          </p:cNvSpPr>
          <p:nvPr>
            <p:ph type="body" sz="quarter" idx="30" hasCustomPrompt="1"/>
          </p:nvPr>
        </p:nvSpPr>
        <p:spPr>
          <a:xfrm>
            <a:off x="9140017" y="5616752"/>
            <a:ext cx="1434003" cy="349250"/>
          </a:xfrm>
        </p:spPr>
        <p:txBody>
          <a:bodyPr anchor="t">
            <a:noAutofit/>
          </a:bodyPr>
          <a:lstStyle>
            <a:lvl1pPr marL="0" indent="0">
              <a:lnSpc>
                <a:spcPts val="1200"/>
              </a:lnSpc>
              <a:spcBef>
                <a:spcPts val="0"/>
              </a:spcBef>
              <a:buNone/>
              <a:defRPr sz="900" cap="all" baseline="0">
                <a:solidFill>
                  <a:schemeClr val="bg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5" name="Text Placeholder 13">
            <a:extLst>
              <a:ext uri="{FF2B5EF4-FFF2-40B4-BE49-F238E27FC236}">
                <a16:creationId xmlns:a16="http://schemas.microsoft.com/office/drawing/2014/main" id="{3C89DBA3-6D19-243D-EB89-F8C40527B276}"/>
              </a:ext>
            </a:extLst>
          </p:cNvPr>
          <p:cNvSpPr>
            <a:spLocks noGrp="1"/>
          </p:cNvSpPr>
          <p:nvPr>
            <p:ph type="body" sz="quarter" idx="31" hasCustomPrompt="1"/>
          </p:nvPr>
        </p:nvSpPr>
        <p:spPr>
          <a:xfrm>
            <a:off x="9140017" y="3303313"/>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bg1"/>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Tree>
    <p:extLst>
      <p:ext uri="{BB962C8B-B14F-4D97-AF65-F5344CB8AC3E}">
        <p14:creationId xmlns:p14="http://schemas.microsoft.com/office/powerpoint/2010/main" val="4172539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rge Photo, 6 Stats,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6478097" y="1639559"/>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6478097" y="2293150"/>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6478097" y="3954951"/>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6478097" y="4967067"/>
            <a:ext cx="2286000" cy="649685"/>
          </a:xfrm>
        </p:spPr>
        <p:txBody>
          <a:bodyPr anchor="ctr">
            <a:noAutofit/>
          </a:bodyPr>
          <a:lstStyle>
            <a:lvl1pPr marL="0" indent="0">
              <a:lnSpc>
                <a:spcPts val="4000"/>
              </a:lnSpc>
              <a:spcBef>
                <a:spcPts val="0"/>
              </a:spcBef>
              <a:spcAft>
                <a:spcPts val="0"/>
              </a:spcAft>
              <a:buFont typeface="Arial" panose="020B0604020202020204" pitchFamily="34" charset="0"/>
              <a:buNone/>
              <a:defRPr lang="en-US" sz="6000" kern="1200" dirty="0">
                <a:solidFill>
                  <a:schemeClr val="tx2"/>
                </a:solidFill>
                <a:latin typeface="+mj-lt"/>
                <a:ea typeface="+mn-ea"/>
                <a:cs typeface="+mn-cs"/>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6478097" y="561675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4" name="Text Placeholder 13">
            <a:extLst>
              <a:ext uri="{FF2B5EF4-FFF2-40B4-BE49-F238E27FC236}">
                <a16:creationId xmlns:a16="http://schemas.microsoft.com/office/drawing/2014/main" id="{048F8BA7-4329-CCC9-9E90-60333A032211}"/>
              </a:ext>
            </a:extLst>
          </p:cNvPr>
          <p:cNvSpPr>
            <a:spLocks noGrp="1"/>
          </p:cNvSpPr>
          <p:nvPr>
            <p:ph type="body" sz="quarter" idx="25" hasCustomPrompt="1"/>
          </p:nvPr>
        </p:nvSpPr>
        <p:spPr>
          <a:xfrm>
            <a:off x="6478097" y="3303313"/>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6" name="Picture Placeholder 18">
            <a:extLst>
              <a:ext uri="{FF2B5EF4-FFF2-40B4-BE49-F238E27FC236}">
                <a16:creationId xmlns:a16="http://schemas.microsoft.com/office/drawing/2014/main" id="{50ECAAA6-AB35-F73B-7B98-2589C9EC3EC6}"/>
              </a:ext>
            </a:extLst>
          </p:cNvPr>
          <p:cNvSpPr>
            <a:spLocks noGrp="1"/>
          </p:cNvSpPr>
          <p:nvPr>
            <p:ph type="pic" sz="quarter" idx="13" hasCustomPrompt="1"/>
          </p:nvPr>
        </p:nvSpPr>
        <p:spPr>
          <a:xfrm>
            <a:off x="-10327" y="1637477"/>
            <a:ext cx="5754961" cy="4253184"/>
          </a:xfrm>
          <a:custGeom>
            <a:avLst/>
            <a:gdLst>
              <a:gd name="connsiteX0" fmla="*/ 0 w 5754961"/>
              <a:gd name="connsiteY0" fmla="*/ 0 h 4253184"/>
              <a:gd name="connsiteX1" fmla="*/ 3628369 w 5754961"/>
              <a:gd name="connsiteY1" fmla="*/ 0 h 4253184"/>
              <a:gd name="connsiteX2" fmla="*/ 5754961 w 5754961"/>
              <a:gd name="connsiteY2" fmla="*/ 2126592 h 4253184"/>
              <a:gd name="connsiteX3" fmla="*/ 5754960 w 5754961"/>
              <a:gd name="connsiteY3" fmla="*/ 2126592 h 4253184"/>
              <a:gd name="connsiteX4" fmla="*/ 3628368 w 5754961"/>
              <a:gd name="connsiteY4" fmla="*/ 4253184 h 4253184"/>
              <a:gd name="connsiteX5" fmla="*/ 0 w 5754961"/>
              <a:gd name="connsiteY5" fmla="*/ 4253184 h 425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961" h="4253184">
                <a:moveTo>
                  <a:pt x="0" y="0"/>
                </a:moveTo>
                <a:lnTo>
                  <a:pt x="3628369" y="0"/>
                </a:lnTo>
                <a:cubicBezTo>
                  <a:pt x="4802853" y="0"/>
                  <a:pt x="5754961" y="952108"/>
                  <a:pt x="5754961" y="2126592"/>
                </a:cubicBezTo>
                <a:lnTo>
                  <a:pt x="5754960" y="2126592"/>
                </a:lnTo>
                <a:cubicBezTo>
                  <a:pt x="5754960" y="3301076"/>
                  <a:pt x="4802852" y="4253184"/>
                  <a:pt x="3628368" y="4253184"/>
                </a:cubicBezTo>
                <a:lnTo>
                  <a:pt x="0" y="4253184"/>
                </a:lnTo>
                <a:close/>
              </a:path>
            </a:pathLst>
          </a:custGeom>
          <a:ln w="12700">
            <a:noFill/>
            <a:prstDash val="sysDot"/>
          </a:ln>
        </p:spPr>
        <p:txBody>
          <a:bodyPr vert="horz" wrap="square" lIns="0" tIns="0" rIns="0" bIns="0" rtlCol="0" anchor="ctr">
            <a:noAutofit/>
          </a:bodyPr>
          <a:lstStyle>
            <a:lvl1pPr marL="0" indent="0" algn="ctr">
              <a:buNone/>
              <a:defRPr lang="en-US" sz="1000" dirty="0">
                <a:solidFill>
                  <a:schemeClr val="tx1"/>
                </a:solidFill>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8" name="Text Placeholder 13">
            <a:extLst>
              <a:ext uri="{FF2B5EF4-FFF2-40B4-BE49-F238E27FC236}">
                <a16:creationId xmlns:a16="http://schemas.microsoft.com/office/drawing/2014/main" id="{E150DFF0-0244-0663-9DBA-4C1C016871C1}"/>
              </a:ext>
            </a:extLst>
          </p:cNvPr>
          <p:cNvSpPr>
            <a:spLocks noGrp="1"/>
          </p:cNvSpPr>
          <p:nvPr>
            <p:ph type="body" sz="quarter" idx="26" hasCustomPrompt="1"/>
          </p:nvPr>
        </p:nvSpPr>
        <p:spPr>
          <a:xfrm>
            <a:off x="9140017" y="1639559"/>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1" name="Text Placeholder 13">
            <a:extLst>
              <a:ext uri="{FF2B5EF4-FFF2-40B4-BE49-F238E27FC236}">
                <a16:creationId xmlns:a16="http://schemas.microsoft.com/office/drawing/2014/main" id="{4E44A982-07E2-A7C0-04BA-0EB3CBC1138D}"/>
              </a:ext>
            </a:extLst>
          </p:cNvPr>
          <p:cNvSpPr>
            <a:spLocks noGrp="1"/>
          </p:cNvSpPr>
          <p:nvPr>
            <p:ph type="body" sz="quarter" idx="27" hasCustomPrompt="1"/>
          </p:nvPr>
        </p:nvSpPr>
        <p:spPr>
          <a:xfrm>
            <a:off x="9140017" y="2293150"/>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2" name="Text Placeholder 13">
            <a:extLst>
              <a:ext uri="{FF2B5EF4-FFF2-40B4-BE49-F238E27FC236}">
                <a16:creationId xmlns:a16="http://schemas.microsoft.com/office/drawing/2014/main" id="{C8E26714-62C3-E3AC-DE4F-30B4A33C0A7E}"/>
              </a:ext>
            </a:extLst>
          </p:cNvPr>
          <p:cNvSpPr>
            <a:spLocks noGrp="1"/>
          </p:cNvSpPr>
          <p:nvPr>
            <p:ph type="body" sz="quarter" idx="28" hasCustomPrompt="1"/>
          </p:nvPr>
        </p:nvSpPr>
        <p:spPr>
          <a:xfrm>
            <a:off x="9140017" y="3954951"/>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3" name="Text Placeholder 13">
            <a:extLst>
              <a:ext uri="{FF2B5EF4-FFF2-40B4-BE49-F238E27FC236}">
                <a16:creationId xmlns:a16="http://schemas.microsoft.com/office/drawing/2014/main" id="{F607045A-6A53-7A75-E8E4-AA9FFA586197}"/>
              </a:ext>
            </a:extLst>
          </p:cNvPr>
          <p:cNvSpPr>
            <a:spLocks noGrp="1"/>
          </p:cNvSpPr>
          <p:nvPr>
            <p:ph type="body" sz="quarter" idx="29" hasCustomPrompt="1"/>
          </p:nvPr>
        </p:nvSpPr>
        <p:spPr>
          <a:xfrm>
            <a:off x="9140017" y="4967067"/>
            <a:ext cx="2286000" cy="649685"/>
          </a:xfrm>
        </p:spPr>
        <p:txBody>
          <a:bodyPr anchor="ctr">
            <a:noAutofit/>
          </a:bodyPr>
          <a:lstStyle>
            <a:lvl1pPr marL="0" indent="0">
              <a:lnSpc>
                <a:spcPts val="4000"/>
              </a:lnSpc>
              <a:spcBef>
                <a:spcPts val="0"/>
              </a:spcBef>
              <a:spcAft>
                <a:spcPts val="0"/>
              </a:spcAft>
              <a:buFont typeface="Arial" panose="020B0604020202020204" pitchFamily="34" charset="0"/>
              <a:buNone/>
              <a:defRPr lang="en-US" sz="6000" kern="1200" dirty="0">
                <a:solidFill>
                  <a:schemeClr val="tx2"/>
                </a:solidFill>
                <a:latin typeface="+mj-lt"/>
                <a:ea typeface="+mn-ea"/>
                <a:cs typeface="+mn-cs"/>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4" name="Text Placeholder 13">
            <a:extLst>
              <a:ext uri="{FF2B5EF4-FFF2-40B4-BE49-F238E27FC236}">
                <a16:creationId xmlns:a16="http://schemas.microsoft.com/office/drawing/2014/main" id="{49A8FB8F-7091-3A4C-36BC-53AF94A9DD4C}"/>
              </a:ext>
            </a:extLst>
          </p:cNvPr>
          <p:cNvSpPr>
            <a:spLocks noGrp="1"/>
          </p:cNvSpPr>
          <p:nvPr>
            <p:ph type="body" sz="quarter" idx="30" hasCustomPrompt="1"/>
          </p:nvPr>
        </p:nvSpPr>
        <p:spPr>
          <a:xfrm>
            <a:off x="9140017" y="561675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5" name="Text Placeholder 13">
            <a:extLst>
              <a:ext uri="{FF2B5EF4-FFF2-40B4-BE49-F238E27FC236}">
                <a16:creationId xmlns:a16="http://schemas.microsoft.com/office/drawing/2014/main" id="{3C89DBA3-6D19-243D-EB89-F8C40527B276}"/>
              </a:ext>
            </a:extLst>
          </p:cNvPr>
          <p:cNvSpPr>
            <a:spLocks noGrp="1"/>
          </p:cNvSpPr>
          <p:nvPr>
            <p:ph type="body" sz="quarter" idx="31" hasCustomPrompt="1"/>
          </p:nvPr>
        </p:nvSpPr>
        <p:spPr>
          <a:xfrm>
            <a:off x="9140017" y="3303313"/>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Tree>
    <p:extLst>
      <p:ext uri="{BB962C8B-B14F-4D97-AF65-F5344CB8AC3E}">
        <p14:creationId xmlns:p14="http://schemas.microsoft.com/office/powerpoint/2010/main" val="2823258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Photo, 6 Stat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D315-F3CA-A043-9DB3-77E201FBF706}"/>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451E4D39-7997-91E7-5B7E-C295F3CA53B2}"/>
              </a:ext>
            </a:extLst>
          </p:cNvPr>
          <p:cNvSpPr>
            <a:spLocks noGrp="1"/>
          </p:cNvSpPr>
          <p:nvPr>
            <p:ph type="sldNum" sz="quarter" idx="10"/>
          </p:nvPr>
        </p:nvSpPr>
        <p:spPr/>
        <p:txBody>
          <a:bodyPr>
            <a:noAutofit/>
          </a:bodyPr>
          <a:lstStyle>
            <a:lvl1pPr>
              <a:defRPr>
                <a:solidFill>
                  <a:schemeClr val="tx2"/>
                </a:solidFill>
              </a:defRPr>
            </a:lvl1pPr>
          </a:lstStyle>
          <a:p>
            <a:fld id="{F19811FD-96DF-42B1-BDBB-EF3C0573B843}" type="slidenum">
              <a:rPr lang="en-US" smtClean="0"/>
              <a:pPr/>
              <a:t>‹#›</a:t>
            </a:fld>
            <a:endParaRPr lang="en-US" dirty="0"/>
          </a:p>
        </p:txBody>
      </p:sp>
      <p:sp>
        <p:nvSpPr>
          <p:cNvPr id="9" name="Text Placeholder 13">
            <a:extLst>
              <a:ext uri="{FF2B5EF4-FFF2-40B4-BE49-F238E27FC236}">
                <a16:creationId xmlns:a16="http://schemas.microsoft.com/office/drawing/2014/main" id="{4C7CA919-D0BA-70E0-0F44-9BB47EBB46FB}"/>
              </a:ext>
            </a:extLst>
          </p:cNvPr>
          <p:cNvSpPr>
            <a:spLocks noGrp="1"/>
          </p:cNvSpPr>
          <p:nvPr>
            <p:ph type="body" sz="quarter" idx="17" hasCustomPrompt="1"/>
          </p:nvPr>
        </p:nvSpPr>
        <p:spPr>
          <a:xfrm>
            <a:off x="6478097" y="1639559"/>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0" name="Text Placeholder 13">
            <a:extLst>
              <a:ext uri="{FF2B5EF4-FFF2-40B4-BE49-F238E27FC236}">
                <a16:creationId xmlns:a16="http://schemas.microsoft.com/office/drawing/2014/main" id="{72D94267-947E-EF96-8654-F05C44902263}"/>
              </a:ext>
            </a:extLst>
          </p:cNvPr>
          <p:cNvSpPr>
            <a:spLocks noGrp="1"/>
          </p:cNvSpPr>
          <p:nvPr>
            <p:ph type="body" sz="quarter" idx="18" hasCustomPrompt="1"/>
          </p:nvPr>
        </p:nvSpPr>
        <p:spPr>
          <a:xfrm>
            <a:off x="6478097" y="2293150"/>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2" name="Text Placeholder 13">
            <a:extLst>
              <a:ext uri="{FF2B5EF4-FFF2-40B4-BE49-F238E27FC236}">
                <a16:creationId xmlns:a16="http://schemas.microsoft.com/office/drawing/2014/main" id="{18B47A5C-D812-5BCE-66D1-28586DD1325B}"/>
              </a:ext>
            </a:extLst>
          </p:cNvPr>
          <p:cNvSpPr>
            <a:spLocks noGrp="1"/>
          </p:cNvSpPr>
          <p:nvPr>
            <p:ph type="body" sz="quarter" idx="21" hasCustomPrompt="1"/>
          </p:nvPr>
        </p:nvSpPr>
        <p:spPr>
          <a:xfrm>
            <a:off x="6478097" y="3954951"/>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24" name="Text Placeholder 13">
            <a:extLst>
              <a:ext uri="{FF2B5EF4-FFF2-40B4-BE49-F238E27FC236}">
                <a16:creationId xmlns:a16="http://schemas.microsoft.com/office/drawing/2014/main" id="{4204035D-399C-219C-853F-61031D91E7DF}"/>
              </a:ext>
            </a:extLst>
          </p:cNvPr>
          <p:cNvSpPr>
            <a:spLocks noGrp="1"/>
          </p:cNvSpPr>
          <p:nvPr>
            <p:ph type="body" sz="quarter" idx="23" hasCustomPrompt="1"/>
          </p:nvPr>
        </p:nvSpPr>
        <p:spPr>
          <a:xfrm>
            <a:off x="6478097" y="4967067"/>
            <a:ext cx="2286000" cy="649685"/>
          </a:xfrm>
        </p:spPr>
        <p:txBody>
          <a:bodyPr anchor="ctr">
            <a:noAutofit/>
          </a:bodyPr>
          <a:lstStyle>
            <a:lvl1pPr marL="0" indent="0">
              <a:lnSpc>
                <a:spcPts val="4000"/>
              </a:lnSpc>
              <a:spcBef>
                <a:spcPts val="0"/>
              </a:spcBef>
              <a:spcAft>
                <a:spcPts val="0"/>
              </a:spcAft>
              <a:buFont typeface="Arial" panose="020B0604020202020204" pitchFamily="34" charset="0"/>
              <a:buNone/>
              <a:defRPr lang="en-US" sz="6000" kern="1200" dirty="0">
                <a:solidFill>
                  <a:schemeClr val="tx2"/>
                </a:solidFill>
                <a:latin typeface="+mj-lt"/>
                <a:ea typeface="+mn-ea"/>
                <a:cs typeface="+mn-cs"/>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25" name="Text Placeholder 13">
            <a:extLst>
              <a:ext uri="{FF2B5EF4-FFF2-40B4-BE49-F238E27FC236}">
                <a16:creationId xmlns:a16="http://schemas.microsoft.com/office/drawing/2014/main" id="{FBAC6D59-1776-93BE-F048-CA5A0E8FBD12}"/>
              </a:ext>
            </a:extLst>
          </p:cNvPr>
          <p:cNvSpPr>
            <a:spLocks noGrp="1"/>
          </p:cNvSpPr>
          <p:nvPr>
            <p:ph type="body" sz="quarter" idx="24" hasCustomPrompt="1"/>
          </p:nvPr>
        </p:nvSpPr>
        <p:spPr>
          <a:xfrm>
            <a:off x="6478097" y="561675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4" name="Text Placeholder 13">
            <a:extLst>
              <a:ext uri="{FF2B5EF4-FFF2-40B4-BE49-F238E27FC236}">
                <a16:creationId xmlns:a16="http://schemas.microsoft.com/office/drawing/2014/main" id="{048F8BA7-4329-CCC9-9E90-60333A032211}"/>
              </a:ext>
            </a:extLst>
          </p:cNvPr>
          <p:cNvSpPr>
            <a:spLocks noGrp="1"/>
          </p:cNvSpPr>
          <p:nvPr>
            <p:ph type="body" sz="quarter" idx="25" hasCustomPrompt="1"/>
          </p:nvPr>
        </p:nvSpPr>
        <p:spPr>
          <a:xfrm>
            <a:off x="6478097" y="3303313"/>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6" name="Picture Placeholder 18">
            <a:extLst>
              <a:ext uri="{FF2B5EF4-FFF2-40B4-BE49-F238E27FC236}">
                <a16:creationId xmlns:a16="http://schemas.microsoft.com/office/drawing/2014/main" id="{50ECAAA6-AB35-F73B-7B98-2589C9EC3EC6}"/>
              </a:ext>
            </a:extLst>
          </p:cNvPr>
          <p:cNvSpPr>
            <a:spLocks noGrp="1"/>
          </p:cNvSpPr>
          <p:nvPr>
            <p:ph type="pic" sz="quarter" idx="13" hasCustomPrompt="1"/>
          </p:nvPr>
        </p:nvSpPr>
        <p:spPr>
          <a:xfrm>
            <a:off x="-10327" y="1637477"/>
            <a:ext cx="5754961" cy="4253184"/>
          </a:xfrm>
          <a:custGeom>
            <a:avLst/>
            <a:gdLst>
              <a:gd name="connsiteX0" fmla="*/ 0 w 5754961"/>
              <a:gd name="connsiteY0" fmla="*/ 0 h 4253184"/>
              <a:gd name="connsiteX1" fmla="*/ 3628369 w 5754961"/>
              <a:gd name="connsiteY1" fmla="*/ 0 h 4253184"/>
              <a:gd name="connsiteX2" fmla="*/ 5754961 w 5754961"/>
              <a:gd name="connsiteY2" fmla="*/ 2126592 h 4253184"/>
              <a:gd name="connsiteX3" fmla="*/ 5754960 w 5754961"/>
              <a:gd name="connsiteY3" fmla="*/ 2126592 h 4253184"/>
              <a:gd name="connsiteX4" fmla="*/ 3628368 w 5754961"/>
              <a:gd name="connsiteY4" fmla="*/ 4253184 h 4253184"/>
              <a:gd name="connsiteX5" fmla="*/ 0 w 5754961"/>
              <a:gd name="connsiteY5" fmla="*/ 4253184 h 425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4961" h="4253184">
                <a:moveTo>
                  <a:pt x="0" y="0"/>
                </a:moveTo>
                <a:lnTo>
                  <a:pt x="3628369" y="0"/>
                </a:lnTo>
                <a:cubicBezTo>
                  <a:pt x="4802853" y="0"/>
                  <a:pt x="5754961" y="952108"/>
                  <a:pt x="5754961" y="2126592"/>
                </a:cubicBezTo>
                <a:lnTo>
                  <a:pt x="5754960" y="2126592"/>
                </a:lnTo>
                <a:cubicBezTo>
                  <a:pt x="5754960" y="3301076"/>
                  <a:pt x="4802852" y="4253184"/>
                  <a:pt x="3628368" y="4253184"/>
                </a:cubicBezTo>
                <a:lnTo>
                  <a:pt x="0" y="4253184"/>
                </a:lnTo>
                <a:close/>
              </a:path>
            </a:pathLst>
          </a:custGeom>
          <a:ln w="12700">
            <a:noFill/>
            <a:prstDash val="sysDot"/>
          </a:ln>
        </p:spPr>
        <p:txBody>
          <a:bodyPr vert="horz" wrap="square" lIns="0" tIns="0" rIns="0" bIns="0" rtlCol="0" anchor="ctr">
            <a:noAutofit/>
          </a:bodyPr>
          <a:lstStyle>
            <a:lvl1pPr marL="0" indent="0" algn="ctr">
              <a:buNone/>
              <a:defRPr lang="en-US" sz="1000" dirty="0">
                <a:solidFill>
                  <a:schemeClr val="tx1"/>
                </a:solidFill>
                <a:latin typeface="Aptos Light" panose="020B0004020202020204" pitchFamily="34" charset="0"/>
              </a:defRPr>
            </a:lvl1pPr>
          </a:lstStyle>
          <a:p>
            <a:pPr marL="228600" lvl="0" indent="-228600" algn="ctr">
              <a:lnSpc>
                <a:spcPts val="1600"/>
              </a:lnSpc>
              <a:spcBef>
                <a:spcPts val="0"/>
              </a:spcBef>
            </a:pPr>
            <a:r>
              <a:rPr lang="en-US" dirty="0"/>
              <a:t>INSERT PHOTO</a:t>
            </a:r>
          </a:p>
        </p:txBody>
      </p:sp>
      <p:sp>
        <p:nvSpPr>
          <p:cNvPr id="8" name="Text Placeholder 13">
            <a:extLst>
              <a:ext uri="{FF2B5EF4-FFF2-40B4-BE49-F238E27FC236}">
                <a16:creationId xmlns:a16="http://schemas.microsoft.com/office/drawing/2014/main" id="{E150DFF0-0244-0663-9DBA-4C1C016871C1}"/>
              </a:ext>
            </a:extLst>
          </p:cNvPr>
          <p:cNvSpPr>
            <a:spLocks noGrp="1"/>
          </p:cNvSpPr>
          <p:nvPr>
            <p:ph type="body" sz="quarter" idx="26" hasCustomPrompt="1"/>
          </p:nvPr>
        </p:nvSpPr>
        <p:spPr>
          <a:xfrm>
            <a:off x="9140017" y="1639559"/>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1" name="Text Placeholder 13">
            <a:extLst>
              <a:ext uri="{FF2B5EF4-FFF2-40B4-BE49-F238E27FC236}">
                <a16:creationId xmlns:a16="http://schemas.microsoft.com/office/drawing/2014/main" id="{4E44A982-07E2-A7C0-04BA-0EB3CBC1138D}"/>
              </a:ext>
            </a:extLst>
          </p:cNvPr>
          <p:cNvSpPr>
            <a:spLocks noGrp="1"/>
          </p:cNvSpPr>
          <p:nvPr>
            <p:ph type="body" sz="quarter" idx="27" hasCustomPrompt="1"/>
          </p:nvPr>
        </p:nvSpPr>
        <p:spPr>
          <a:xfrm>
            <a:off x="9140017" y="2293150"/>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2" name="Text Placeholder 13">
            <a:extLst>
              <a:ext uri="{FF2B5EF4-FFF2-40B4-BE49-F238E27FC236}">
                <a16:creationId xmlns:a16="http://schemas.microsoft.com/office/drawing/2014/main" id="{C8E26714-62C3-E3AC-DE4F-30B4A33C0A7E}"/>
              </a:ext>
            </a:extLst>
          </p:cNvPr>
          <p:cNvSpPr>
            <a:spLocks noGrp="1"/>
          </p:cNvSpPr>
          <p:nvPr>
            <p:ph type="body" sz="quarter" idx="28" hasCustomPrompt="1"/>
          </p:nvPr>
        </p:nvSpPr>
        <p:spPr>
          <a:xfrm>
            <a:off x="9140017" y="3954951"/>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3" name="Text Placeholder 13">
            <a:extLst>
              <a:ext uri="{FF2B5EF4-FFF2-40B4-BE49-F238E27FC236}">
                <a16:creationId xmlns:a16="http://schemas.microsoft.com/office/drawing/2014/main" id="{F607045A-6A53-7A75-E8E4-AA9FFA586197}"/>
              </a:ext>
            </a:extLst>
          </p:cNvPr>
          <p:cNvSpPr>
            <a:spLocks noGrp="1"/>
          </p:cNvSpPr>
          <p:nvPr>
            <p:ph type="body" sz="quarter" idx="29" hasCustomPrompt="1"/>
          </p:nvPr>
        </p:nvSpPr>
        <p:spPr>
          <a:xfrm>
            <a:off x="9140017" y="4967067"/>
            <a:ext cx="2286000" cy="649685"/>
          </a:xfrm>
        </p:spPr>
        <p:txBody>
          <a:bodyPr anchor="ctr">
            <a:noAutofit/>
          </a:bodyPr>
          <a:lstStyle>
            <a:lvl1pPr marL="0" indent="0">
              <a:lnSpc>
                <a:spcPts val="4000"/>
              </a:lnSpc>
              <a:spcBef>
                <a:spcPts val="0"/>
              </a:spcBef>
              <a:spcAft>
                <a:spcPts val="0"/>
              </a:spcAft>
              <a:buFont typeface="Arial" panose="020B0604020202020204" pitchFamily="34" charset="0"/>
              <a:buNone/>
              <a:defRPr lang="en-US" sz="6000" kern="1200" dirty="0">
                <a:solidFill>
                  <a:schemeClr val="tx2"/>
                </a:solidFill>
                <a:latin typeface="+mj-lt"/>
                <a:ea typeface="+mn-ea"/>
                <a:cs typeface="+mn-cs"/>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
        <p:nvSpPr>
          <p:cNvPr id="14" name="Text Placeholder 13">
            <a:extLst>
              <a:ext uri="{FF2B5EF4-FFF2-40B4-BE49-F238E27FC236}">
                <a16:creationId xmlns:a16="http://schemas.microsoft.com/office/drawing/2014/main" id="{49A8FB8F-7091-3A4C-36BC-53AF94A9DD4C}"/>
              </a:ext>
            </a:extLst>
          </p:cNvPr>
          <p:cNvSpPr>
            <a:spLocks noGrp="1"/>
          </p:cNvSpPr>
          <p:nvPr>
            <p:ph type="body" sz="quarter" idx="30" hasCustomPrompt="1"/>
          </p:nvPr>
        </p:nvSpPr>
        <p:spPr>
          <a:xfrm>
            <a:off x="9140017" y="5616752"/>
            <a:ext cx="1434003" cy="349250"/>
          </a:xfrm>
        </p:spPr>
        <p:txBody>
          <a:bodyPr anchor="t">
            <a:noAutofit/>
          </a:bodyPr>
          <a:lstStyle>
            <a:lvl1pPr marL="0" indent="0">
              <a:lnSpc>
                <a:spcPts val="1200"/>
              </a:lnSpc>
              <a:spcBef>
                <a:spcPts val="0"/>
              </a:spcBef>
              <a:buNone/>
              <a:defRPr sz="900" cap="all" baseline="0">
                <a:solidFill>
                  <a:schemeClr val="tx1"/>
                </a:solidFill>
                <a:latin typeface="+mn-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INSERT STAT INFORMATION LOREM IPSUM DOLOR SIT</a:t>
            </a:r>
          </a:p>
        </p:txBody>
      </p:sp>
      <p:sp>
        <p:nvSpPr>
          <p:cNvPr id="15" name="Text Placeholder 13">
            <a:extLst>
              <a:ext uri="{FF2B5EF4-FFF2-40B4-BE49-F238E27FC236}">
                <a16:creationId xmlns:a16="http://schemas.microsoft.com/office/drawing/2014/main" id="{3C89DBA3-6D19-243D-EB89-F8C40527B276}"/>
              </a:ext>
            </a:extLst>
          </p:cNvPr>
          <p:cNvSpPr>
            <a:spLocks noGrp="1"/>
          </p:cNvSpPr>
          <p:nvPr>
            <p:ph type="body" sz="quarter" idx="31" hasCustomPrompt="1"/>
          </p:nvPr>
        </p:nvSpPr>
        <p:spPr>
          <a:xfrm>
            <a:off x="9140017" y="3303313"/>
            <a:ext cx="2286000" cy="653290"/>
          </a:xfrm>
        </p:spPr>
        <p:txBody>
          <a:bodyPr anchor="ctr">
            <a:noAutofit/>
          </a:bodyPr>
          <a:lstStyle>
            <a:lvl1pPr marL="0" indent="0">
              <a:lnSpc>
                <a:spcPts val="4000"/>
              </a:lnSpc>
              <a:spcBef>
                <a:spcPts val="0"/>
              </a:spcBef>
              <a:spcAft>
                <a:spcPts val="0"/>
              </a:spcAft>
              <a:buFont typeface="Arial" panose="020B0604020202020204" pitchFamily="34" charset="0"/>
              <a:buNone/>
              <a:defRPr sz="6000">
                <a:solidFill>
                  <a:schemeClr val="tx2"/>
                </a:solidFill>
                <a:latin typeface="+mj-lt"/>
              </a:defRPr>
            </a:lvl1pPr>
            <a:lvl2pPr>
              <a:lnSpc>
                <a:spcPts val="2600"/>
              </a:lnSpc>
              <a:defRPr sz="2400">
                <a:solidFill>
                  <a:schemeClr val="accent2"/>
                </a:solidFill>
                <a:latin typeface="+mj-lt"/>
              </a:defRPr>
            </a:lvl2pPr>
            <a:lvl3pPr>
              <a:lnSpc>
                <a:spcPts val="2600"/>
              </a:lnSpc>
              <a:defRPr sz="2400">
                <a:solidFill>
                  <a:schemeClr val="accent2"/>
                </a:solidFill>
                <a:latin typeface="+mj-lt"/>
              </a:defRPr>
            </a:lvl3pPr>
            <a:lvl4pPr>
              <a:lnSpc>
                <a:spcPts val="2600"/>
              </a:lnSpc>
              <a:defRPr sz="2400">
                <a:solidFill>
                  <a:schemeClr val="accent2"/>
                </a:solidFill>
                <a:latin typeface="+mj-lt"/>
              </a:defRPr>
            </a:lvl4pPr>
            <a:lvl5pPr>
              <a:lnSpc>
                <a:spcPts val="2600"/>
              </a:lnSpc>
              <a:defRPr sz="2400">
                <a:solidFill>
                  <a:schemeClr val="accent2"/>
                </a:solidFill>
                <a:latin typeface="+mj-lt"/>
              </a:defRPr>
            </a:lvl5pPr>
          </a:lstStyle>
          <a:p>
            <a:pPr lvl="0"/>
            <a:r>
              <a:rPr lang="en-US" dirty="0"/>
              <a:t>000+</a:t>
            </a:r>
          </a:p>
        </p:txBody>
      </p:sp>
    </p:spTree>
    <p:extLst>
      <p:ext uri="{BB962C8B-B14F-4D97-AF65-F5344CB8AC3E}">
        <p14:creationId xmlns:p14="http://schemas.microsoft.com/office/powerpoint/2010/main" val="4182163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 Photo Caption, Dark pill">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C78A9A-AB8D-C94D-3CC2-249FDAE78F21}"/>
              </a:ext>
            </a:extLst>
          </p:cNvPr>
          <p:cNvSpPr>
            <a:spLocks noGrp="1"/>
          </p:cNvSpPr>
          <p:nvPr>
            <p:ph type="sldNum" sz="quarter" idx="10"/>
          </p:nvPr>
        </p:nvSpPr>
        <p:spPr/>
        <p:txBody>
          <a:bodyPr/>
          <a:lstStyle>
            <a:lvl1pPr>
              <a:defRPr>
                <a:solidFill>
                  <a:schemeClr val="bg1"/>
                </a:solidFill>
              </a:defRPr>
            </a:lvl1pPr>
          </a:lstStyle>
          <a:p>
            <a:fld id="{F19811FD-96DF-42B1-BDBB-EF3C0573B843}" type="slidenum">
              <a:rPr lang="en-US" smtClean="0"/>
              <a:pPr/>
              <a:t>‹#›</a:t>
            </a:fld>
            <a:endParaRPr lang="en-US" dirty="0"/>
          </a:p>
        </p:txBody>
      </p:sp>
      <p:sp>
        <p:nvSpPr>
          <p:cNvPr id="28" name="TextBox 27">
            <a:extLst>
              <a:ext uri="{FF2B5EF4-FFF2-40B4-BE49-F238E27FC236}">
                <a16:creationId xmlns:a16="http://schemas.microsoft.com/office/drawing/2014/main" id="{BF8EAE6C-C240-2032-AF10-9F903B5D1E7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4" name="Text Placeholder 12">
            <a:extLst>
              <a:ext uri="{FF2B5EF4-FFF2-40B4-BE49-F238E27FC236}">
                <a16:creationId xmlns:a16="http://schemas.microsoft.com/office/drawing/2014/main" id="{B7E8E5E3-CBCB-D014-DE5D-D1D744F29901}"/>
              </a:ext>
            </a:extLst>
          </p:cNvPr>
          <p:cNvSpPr>
            <a:spLocks noGrp="1"/>
          </p:cNvSpPr>
          <p:nvPr>
            <p:ph type="body" sz="quarter" idx="21" hasCustomPrompt="1"/>
          </p:nvPr>
        </p:nvSpPr>
        <p:spPr>
          <a:xfrm>
            <a:off x="1949450" y="4541097"/>
            <a:ext cx="2340000" cy="192405"/>
          </a:xfrm>
        </p:spPr>
        <p:txBody>
          <a:bodyPr anchor="t">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1" name="Picture Placeholder 10">
            <a:extLst>
              <a:ext uri="{FF2B5EF4-FFF2-40B4-BE49-F238E27FC236}">
                <a16:creationId xmlns:a16="http://schemas.microsoft.com/office/drawing/2014/main" id="{20BE47D3-B7F6-820B-A836-488BF2639277}"/>
              </a:ext>
            </a:extLst>
          </p:cNvPr>
          <p:cNvSpPr>
            <a:spLocks noGrp="1"/>
          </p:cNvSpPr>
          <p:nvPr>
            <p:ph type="pic" sz="quarter" idx="22" hasCustomPrompt="1"/>
          </p:nvPr>
        </p:nvSpPr>
        <p:spPr>
          <a:xfrm>
            <a:off x="4599517" y="2277533"/>
            <a:ext cx="2949925" cy="2065392"/>
          </a:xfrm>
          <a:custGeom>
            <a:avLst/>
            <a:gdLst>
              <a:gd name="connsiteX0" fmla="*/ 0 w 2949925"/>
              <a:gd name="connsiteY0" fmla="*/ 0 h 2065392"/>
              <a:gd name="connsiteX1" fmla="*/ 166713 w 2949925"/>
              <a:gd name="connsiteY1" fmla="*/ 0 h 2065392"/>
              <a:gd name="connsiteX2" fmla="*/ 1748958 w 2949925"/>
              <a:gd name="connsiteY2" fmla="*/ 0 h 2065392"/>
              <a:gd name="connsiteX3" fmla="*/ 1755762 w 2949925"/>
              <a:gd name="connsiteY3" fmla="*/ 0 h 2065392"/>
              <a:gd name="connsiteX4" fmla="*/ 1915671 w 2949925"/>
              <a:gd name="connsiteY4" fmla="*/ 0 h 2065392"/>
              <a:gd name="connsiteX5" fmla="*/ 1915671 w 2949925"/>
              <a:gd name="connsiteY5" fmla="*/ 345 h 2065392"/>
              <a:gd name="connsiteX6" fmla="*/ 1922475 w 2949925"/>
              <a:gd name="connsiteY6" fmla="*/ 0 h 2065392"/>
              <a:gd name="connsiteX7" fmla="*/ 2949925 w 2949925"/>
              <a:gd name="connsiteY7" fmla="*/ 1032696 h 2065392"/>
              <a:gd name="connsiteX8" fmla="*/ 1922475 w 2949925"/>
              <a:gd name="connsiteY8" fmla="*/ 2065392 h 2065392"/>
              <a:gd name="connsiteX9" fmla="*/ 1915671 w 2949925"/>
              <a:gd name="connsiteY9" fmla="*/ 2065047 h 2065392"/>
              <a:gd name="connsiteX10" fmla="*/ 1915671 w 2949925"/>
              <a:gd name="connsiteY10" fmla="*/ 2065392 h 2065392"/>
              <a:gd name="connsiteX11" fmla="*/ 1755762 w 2949925"/>
              <a:gd name="connsiteY11" fmla="*/ 2065392 h 2065392"/>
              <a:gd name="connsiteX12" fmla="*/ 1748958 w 2949925"/>
              <a:gd name="connsiteY12" fmla="*/ 2065392 h 2065392"/>
              <a:gd name="connsiteX13" fmla="*/ 166713 w 2949925"/>
              <a:gd name="connsiteY13" fmla="*/ 2065392 h 2065392"/>
              <a:gd name="connsiteX14" fmla="*/ 0 w 2949925"/>
              <a:gd name="connsiteY14" fmla="*/ 2065392 h 2065392"/>
              <a:gd name="connsiteX15" fmla="*/ 0 w 2949925"/>
              <a:gd name="connsiteY15" fmla="*/ 1761613 h 2065392"/>
              <a:gd name="connsiteX16" fmla="*/ 124386 w 2949925"/>
              <a:gd name="connsiteY16" fmla="*/ 1610086 h 2065392"/>
              <a:gd name="connsiteX17" fmla="*/ 299858 w 2949925"/>
              <a:gd name="connsiteY17" fmla="*/ 1032696 h 2065392"/>
              <a:gd name="connsiteX18" fmla="*/ 124386 w 2949925"/>
              <a:gd name="connsiteY18" fmla="*/ 455306 h 2065392"/>
              <a:gd name="connsiteX19" fmla="*/ 0 w 2949925"/>
              <a:gd name="connsiteY19" fmla="*/ 303779 h 206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9925" h="2065392">
                <a:moveTo>
                  <a:pt x="0" y="0"/>
                </a:moveTo>
                <a:lnTo>
                  <a:pt x="166713" y="0"/>
                </a:lnTo>
                <a:lnTo>
                  <a:pt x="1748958" y="0"/>
                </a:lnTo>
                <a:lnTo>
                  <a:pt x="1755762" y="0"/>
                </a:lnTo>
                <a:lnTo>
                  <a:pt x="1915671" y="0"/>
                </a:lnTo>
                <a:lnTo>
                  <a:pt x="1915671" y="345"/>
                </a:lnTo>
                <a:lnTo>
                  <a:pt x="1922475" y="0"/>
                </a:lnTo>
                <a:cubicBezTo>
                  <a:pt x="2489920" y="0"/>
                  <a:pt x="2949925" y="462353"/>
                  <a:pt x="2949925" y="1032696"/>
                </a:cubicBezTo>
                <a:cubicBezTo>
                  <a:pt x="2949925" y="1603039"/>
                  <a:pt x="2489920" y="2065392"/>
                  <a:pt x="1922475" y="2065392"/>
                </a:cubicBezTo>
                <a:lnTo>
                  <a:pt x="1915671" y="2065047"/>
                </a:lnTo>
                <a:lnTo>
                  <a:pt x="1915671" y="2065392"/>
                </a:lnTo>
                <a:lnTo>
                  <a:pt x="1755762" y="2065392"/>
                </a:lnTo>
                <a:lnTo>
                  <a:pt x="1748958" y="2065392"/>
                </a:lnTo>
                <a:lnTo>
                  <a:pt x="166713" y="2065392"/>
                </a:lnTo>
                <a:lnTo>
                  <a:pt x="0" y="2065392"/>
                </a:lnTo>
                <a:lnTo>
                  <a:pt x="0" y="1761613"/>
                </a:lnTo>
                <a:lnTo>
                  <a:pt x="124386" y="1610086"/>
                </a:lnTo>
                <a:cubicBezTo>
                  <a:pt x="235170" y="1445267"/>
                  <a:pt x="299858" y="1246575"/>
                  <a:pt x="299858" y="1032696"/>
                </a:cubicBezTo>
                <a:cubicBezTo>
                  <a:pt x="299858" y="818818"/>
                  <a:pt x="235170" y="620125"/>
                  <a:pt x="124386" y="455306"/>
                </a:cubicBezTo>
                <a:lnTo>
                  <a:pt x="0" y="303779"/>
                </a:lnTo>
                <a:close/>
              </a:path>
            </a:pathLst>
          </a:custGeom>
          <a:ln w="12700">
            <a:noFill/>
          </a:ln>
        </p:spPr>
        <p:txBody>
          <a:bodyPr wrap="square" anchor="ctr">
            <a:noAutofit/>
          </a:bodyPr>
          <a:lstStyle>
            <a:lvl1pPr marL="0" indent="0" algn="ctr">
              <a:buNone/>
              <a:defRPr sz="1000">
                <a:solidFill>
                  <a:schemeClr val="bg1"/>
                </a:solidFill>
              </a:defRPr>
            </a:lvl1pPr>
          </a:lstStyle>
          <a:p>
            <a:r>
              <a:rPr lang="en-GB" dirty="0"/>
              <a:t>INSERT PHOTO</a:t>
            </a:r>
          </a:p>
        </p:txBody>
      </p:sp>
      <p:sp>
        <p:nvSpPr>
          <p:cNvPr id="7" name="Picture Placeholder 11">
            <a:extLst>
              <a:ext uri="{FF2B5EF4-FFF2-40B4-BE49-F238E27FC236}">
                <a16:creationId xmlns:a16="http://schemas.microsoft.com/office/drawing/2014/main" id="{E7C28541-151A-3737-0FDC-90F7FFAF3FD4}"/>
              </a:ext>
            </a:extLst>
          </p:cNvPr>
          <p:cNvSpPr>
            <a:spLocks noGrp="1"/>
          </p:cNvSpPr>
          <p:nvPr>
            <p:ph type="pic" sz="quarter" idx="24" hasCustomPrompt="1"/>
          </p:nvPr>
        </p:nvSpPr>
        <p:spPr>
          <a:xfrm>
            <a:off x="1949450" y="2277533"/>
            <a:ext cx="2949925" cy="2065392"/>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12700">
            <a:noFill/>
          </a:ln>
        </p:spPr>
        <p:txBody>
          <a:bodyPr wrap="square" anchor="ctr">
            <a:noAutofit/>
          </a:bodyPr>
          <a:lstStyle>
            <a:lvl1pPr marL="0" indent="0" algn="ctr">
              <a:buNone/>
              <a:defRPr sz="1000">
                <a:solidFill>
                  <a:schemeClr val="bg1"/>
                </a:solidFill>
              </a:defRPr>
            </a:lvl1pPr>
          </a:lstStyle>
          <a:p>
            <a:r>
              <a:rPr lang="en-GB" dirty="0"/>
              <a:t>INSERT PHOTO</a:t>
            </a:r>
          </a:p>
        </p:txBody>
      </p:sp>
      <p:sp>
        <p:nvSpPr>
          <p:cNvPr id="13" name="Picture Placeholder 12">
            <a:extLst>
              <a:ext uri="{FF2B5EF4-FFF2-40B4-BE49-F238E27FC236}">
                <a16:creationId xmlns:a16="http://schemas.microsoft.com/office/drawing/2014/main" id="{BF52B83D-48B9-5792-206F-AC59C4F0C1D4}"/>
              </a:ext>
            </a:extLst>
          </p:cNvPr>
          <p:cNvSpPr>
            <a:spLocks noGrp="1"/>
          </p:cNvSpPr>
          <p:nvPr>
            <p:ph type="pic" sz="quarter" idx="26" hasCustomPrompt="1"/>
          </p:nvPr>
        </p:nvSpPr>
        <p:spPr>
          <a:xfrm>
            <a:off x="7245350" y="2277533"/>
            <a:ext cx="2949925" cy="2065392"/>
          </a:xfrm>
          <a:custGeom>
            <a:avLst/>
            <a:gdLst>
              <a:gd name="connsiteX0" fmla="*/ 0 w 2949925"/>
              <a:gd name="connsiteY0" fmla="*/ 0 h 2065392"/>
              <a:gd name="connsiteX1" fmla="*/ 166713 w 2949925"/>
              <a:gd name="connsiteY1" fmla="*/ 0 h 2065392"/>
              <a:gd name="connsiteX2" fmla="*/ 1748958 w 2949925"/>
              <a:gd name="connsiteY2" fmla="*/ 0 h 2065392"/>
              <a:gd name="connsiteX3" fmla="*/ 1755762 w 2949925"/>
              <a:gd name="connsiteY3" fmla="*/ 0 h 2065392"/>
              <a:gd name="connsiteX4" fmla="*/ 1915670 w 2949925"/>
              <a:gd name="connsiteY4" fmla="*/ 0 h 2065392"/>
              <a:gd name="connsiteX5" fmla="*/ 1915670 w 2949925"/>
              <a:gd name="connsiteY5" fmla="*/ 345 h 2065392"/>
              <a:gd name="connsiteX6" fmla="*/ 1922475 w 2949925"/>
              <a:gd name="connsiteY6" fmla="*/ 0 h 2065392"/>
              <a:gd name="connsiteX7" fmla="*/ 2949925 w 2949925"/>
              <a:gd name="connsiteY7" fmla="*/ 1032696 h 2065392"/>
              <a:gd name="connsiteX8" fmla="*/ 1922475 w 2949925"/>
              <a:gd name="connsiteY8" fmla="*/ 2065392 h 2065392"/>
              <a:gd name="connsiteX9" fmla="*/ 1915670 w 2949925"/>
              <a:gd name="connsiteY9" fmla="*/ 2065047 h 2065392"/>
              <a:gd name="connsiteX10" fmla="*/ 1915670 w 2949925"/>
              <a:gd name="connsiteY10" fmla="*/ 2065392 h 2065392"/>
              <a:gd name="connsiteX11" fmla="*/ 1755762 w 2949925"/>
              <a:gd name="connsiteY11" fmla="*/ 2065392 h 2065392"/>
              <a:gd name="connsiteX12" fmla="*/ 1748958 w 2949925"/>
              <a:gd name="connsiteY12" fmla="*/ 2065392 h 2065392"/>
              <a:gd name="connsiteX13" fmla="*/ 166713 w 2949925"/>
              <a:gd name="connsiteY13" fmla="*/ 2065392 h 2065392"/>
              <a:gd name="connsiteX14" fmla="*/ 0 w 2949925"/>
              <a:gd name="connsiteY14" fmla="*/ 2065392 h 2065392"/>
              <a:gd name="connsiteX15" fmla="*/ 0 w 2949925"/>
              <a:gd name="connsiteY15" fmla="*/ 1765808 h 2065392"/>
              <a:gd name="connsiteX16" fmla="*/ 3159 w 2949925"/>
              <a:gd name="connsiteY16" fmla="*/ 1762923 h 2065392"/>
              <a:gd name="connsiteX17" fmla="*/ 304092 w 2949925"/>
              <a:gd name="connsiteY17" fmla="*/ 1032696 h 2065392"/>
              <a:gd name="connsiteX18" fmla="*/ 3159 w 2949925"/>
              <a:gd name="connsiteY18" fmla="*/ 302469 h 2065392"/>
              <a:gd name="connsiteX19" fmla="*/ 0 w 2949925"/>
              <a:gd name="connsiteY19" fmla="*/ 299584 h 206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9925" h="2065392">
                <a:moveTo>
                  <a:pt x="0" y="0"/>
                </a:moveTo>
                <a:lnTo>
                  <a:pt x="166713" y="0"/>
                </a:lnTo>
                <a:lnTo>
                  <a:pt x="1748958" y="0"/>
                </a:lnTo>
                <a:lnTo>
                  <a:pt x="1755762" y="0"/>
                </a:lnTo>
                <a:lnTo>
                  <a:pt x="1915670" y="0"/>
                </a:lnTo>
                <a:lnTo>
                  <a:pt x="1915670" y="345"/>
                </a:lnTo>
                <a:lnTo>
                  <a:pt x="1922475" y="0"/>
                </a:lnTo>
                <a:cubicBezTo>
                  <a:pt x="2489920" y="0"/>
                  <a:pt x="2949925" y="462353"/>
                  <a:pt x="2949925" y="1032696"/>
                </a:cubicBezTo>
                <a:cubicBezTo>
                  <a:pt x="2949925" y="1603039"/>
                  <a:pt x="2489920" y="2065392"/>
                  <a:pt x="1922475" y="2065392"/>
                </a:cubicBezTo>
                <a:lnTo>
                  <a:pt x="1915670" y="2065047"/>
                </a:lnTo>
                <a:lnTo>
                  <a:pt x="1915670" y="2065392"/>
                </a:lnTo>
                <a:lnTo>
                  <a:pt x="1755762" y="2065392"/>
                </a:lnTo>
                <a:lnTo>
                  <a:pt x="1748958" y="2065392"/>
                </a:lnTo>
                <a:lnTo>
                  <a:pt x="166713" y="2065392"/>
                </a:lnTo>
                <a:lnTo>
                  <a:pt x="0" y="2065392"/>
                </a:lnTo>
                <a:lnTo>
                  <a:pt x="0" y="1765808"/>
                </a:lnTo>
                <a:lnTo>
                  <a:pt x="3159" y="1762923"/>
                </a:lnTo>
                <a:cubicBezTo>
                  <a:pt x="189091" y="1576041"/>
                  <a:pt x="304092" y="1317867"/>
                  <a:pt x="304092" y="1032696"/>
                </a:cubicBezTo>
                <a:cubicBezTo>
                  <a:pt x="304092" y="747525"/>
                  <a:pt x="189091" y="489351"/>
                  <a:pt x="3159" y="302469"/>
                </a:cubicBezTo>
                <a:lnTo>
                  <a:pt x="0" y="299584"/>
                </a:lnTo>
                <a:close/>
              </a:path>
            </a:pathLst>
          </a:custGeom>
          <a:ln w="12700">
            <a:noFill/>
          </a:ln>
        </p:spPr>
        <p:txBody>
          <a:bodyPr wrap="square" anchor="ctr">
            <a:noAutofit/>
          </a:bodyPr>
          <a:lstStyle>
            <a:lvl1pPr marL="0" indent="0" algn="ctr">
              <a:buNone/>
              <a:defRPr sz="1000">
                <a:solidFill>
                  <a:schemeClr val="bg1"/>
                </a:solidFill>
              </a:defRPr>
            </a:lvl1pPr>
          </a:lstStyle>
          <a:p>
            <a:r>
              <a:rPr lang="en-GB" dirty="0"/>
              <a:t>INSERT PHOTO</a:t>
            </a:r>
          </a:p>
        </p:txBody>
      </p:sp>
      <p:sp>
        <p:nvSpPr>
          <p:cNvPr id="14" name="Text Placeholder 12">
            <a:extLst>
              <a:ext uri="{FF2B5EF4-FFF2-40B4-BE49-F238E27FC236}">
                <a16:creationId xmlns:a16="http://schemas.microsoft.com/office/drawing/2014/main" id="{912524A6-F901-8740-B3A2-48480FC321AC}"/>
              </a:ext>
            </a:extLst>
          </p:cNvPr>
          <p:cNvSpPr>
            <a:spLocks noGrp="1"/>
          </p:cNvSpPr>
          <p:nvPr>
            <p:ph type="body" sz="quarter" idx="27" hasCustomPrompt="1"/>
          </p:nvPr>
        </p:nvSpPr>
        <p:spPr>
          <a:xfrm>
            <a:off x="4599517" y="4541097"/>
            <a:ext cx="2340000" cy="192405"/>
          </a:xfrm>
        </p:spPr>
        <p:txBody>
          <a:bodyPr anchor="t">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7" name="Text Placeholder 12">
            <a:extLst>
              <a:ext uri="{FF2B5EF4-FFF2-40B4-BE49-F238E27FC236}">
                <a16:creationId xmlns:a16="http://schemas.microsoft.com/office/drawing/2014/main" id="{F61AD145-EA3C-91EB-296E-17863B5A0F49}"/>
              </a:ext>
            </a:extLst>
          </p:cNvPr>
          <p:cNvSpPr>
            <a:spLocks noGrp="1"/>
          </p:cNvSpPr>
          <p:nvPr>
            <p:ph type="body" sz="quarter" idx="28" hasCustomPrompt="1"/>
          </p:nvPr>
        </p:nvSpPr>
        <p:spPr>
          <a:xfrm>
            <a:off x="7245350" y="4541097"/>
            <a:ext cx="2340000" cy="192405"/>
          </a:xfrm>
        </p:spPr>
        <p:txBody>
          <a:bodyPr anchor="t">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pic>
        <p:nvPicPr>
          <p:cNvPr id="18" name="Picture 17" descr="A black background with a black rectangle  Description automatically generated">
            <a:extLst>
              <a:ext uri="{FF2B5EF4-FFF2-40B4-BE49-F238E27FC236}">
                <a16:creationId xmlns:a16="http://schemas.microsoft.com/office/drawing/2014/main" id="{17EBD0CA-EEA4-45EF-3BE3-6981DA0D7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419" y="323075"/>
            <a:ext cx="1709931" cy="6534925"/>
          </a:xfrm>
          <a:prstGeom prst="rect">
            <a:avLst/>
          </a:prstGeom>
        </p:spPr>
      </p:pic>
      <p:sp>
        <p:nvSpPr>
          <p:cNvPr id="19" name="Title 18">
            <a:extLst>
              <a:ext uri="{FF2B5EF4-FFF2-40B4-BE49-F238E27FC236}">
                <a16:creationId xmlns:a16="http://schemas.microsoft.com/office/drawing/2014/main" id="{3102849A-D5C0-BD29-BA90-E90E8EF58F8F}"/>
              </a:ext>
            </a:extLst>
          </p:cNvPr>
          <p:cNvSpPr>
            <a:spLocks noGrp="1"/>
          </p:cNvSpPr>
          <p:nvPr>
            <p:ph type="title" hasCustomPrompt="1"/>
          </p:nvPr>
        </p:nvSpPr>
        <p:spPr/>
        <p:txBody>
          <a:bodyPr/>
          <a:lstStyle>
            <a:lvl1pPr>
              <a:defRPr>
                <a:solidFill>
                  <a:schemeClr val="bg1"/>
                </a:solidFill>
              </a:defRPr>
            </a:lvl1pPr>
          </a:lstStyle>
          <a:p>
            <a:r>
              <a:rPr lang="en-US" dirty="0"/>
              <a:t>Insert Slide Title</a:t>
            </a:r>
            <a:endParaRPr lang="en-GB" dirty="0"/>
          </a:p>
        </p:txBody>
      </p:sp>
    </p:spTree>
    <p:extLst>
      <p:ext uri="{BB962C8B-B14F-4D97-AF65-F5344CB8AC3E}">
        <p14:creationId xmlns:p14="http://schemas.microsoft.com/office/powerpoint/2010/main" val="3373435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Photo Caption, Light pill">
    <p:bg>
      <p:bgPr>
        <a:solidFill>
          <a:srgbClr val="ECEAF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C78A9A-AB8D-C94D-3CC2-249FDAE78F21}"/>
              </a:ext>
            </a:extLst>
          </p:cNvPr>
          <p:cNvSpPr>
            <a:spLocks noGrp="1"/>
          </p:cNvSpPr>
          <p:nvPr>
            <p:ph type="sldNum" sz="quarter" idx="10"/>
          </p:nvPr>
        </p:nvSpPr>
        <p:spPr/>
        <p:txBody>
          <a:bodyPr/>
          <a:lstStyle>
            <a:lvl1pPr>
              <a:defRPr>
                <a:solidFill>
                  <a:schemeClr val="tx2"/>
                </a:solidFill>
              </a:defRPr>
            </a:lvl1pPr>
          </a:lstStyle>
          <a:p>
            <a:fld id="{F19811FD-96DF-42B1-BDBB-EF3C0573B843}" type="slidenum">
              <a:rPr lang="en-US" smtClean="0"/>
              <a:pPr/>
              <a:t>‹#›</a:t>
            </a:fld>
            <a:endParaRPr lang="en-US" dirty="0"/>
          </a:p>
        </p:txBody>
      </p:sp>
      <p:sp>
        <p:nvSpPr>
          <p:cNvPr id="4" name="Text Placeholder 12">
            <a:extLst>
              <a:ext uri="{FF2B5EF4-FFF2-40B4-BE49-F238E27FC236}">
                <a16:creationId xmlns:a16="http://schemas.microsoft.com/office/drawing/2014/main" id="{B7E8E5E3-CBCB-D014-DE5D-D1D744F29901}"/>
              </a:ext>
            </a:extLst>
          </p:cNvPr>
          <p:cNvSpPr>
            <a:spLocks noGrp="1"/>
          </p:cNvSpPr>
          <p:nvPr>
            <p:ph type="body" sz="quarter" idx="21" hasCustomPrompt="1"/>
          </p:nvPr>
        </p:nvSpPr>
        <p:spPr>
          <a:xfrm>
            <a:off x="1949450" y="4541097"/>
            <a:ext cx="2340000" cy="192405"/>
          </a:xfrm>
        </p:spPr>
        <p:txBody>
          <a:bodyPr anchor="t">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1" name="Picture Placeholder 10">
            <a:extLst>
              <a:ext uri="{FF2B5EF4-FFF2-40B4-BE49-F238E27FC236}">
                <a16:creationId xmlns:a16="http://schemas.microsoft.com/office/drawing/2014/main" id="{20BE47D3-B7F6-820B-A836-488BF2639277}"/>
              </a:ext>
            </a:extLst>
          </p:cNvPr>
          <p:cNvSpPr>
            <a:spLocks noGrp="1"/>
          </p:cNvSpPr>
          <p:nvPr>
            <p:ph type="pic" sz="quarter" idx="22" hasCustomPrompt="1"/>
          </p:nvPr>
        </p:nvSpPr>
        <p:spPr>
          <a:xfrm>
            <a:off x="4599517" y="2277533"/>
            <a:ext cx="2949925" cy="2065392"/>
          </a:xfrm>
          <a:custGeom>
            <a:avLst/>
            <a:gdLst>
              <a:gd name="connsiteX0" fmla="*/ 0 w 2949925"/>
              <a:gd name="connsiteY0" fmla="*/ 0 h 2065392"/>
              <a:gd name="connsiteX1" fmla="*/ 166713 w 2949925"/>
              <a:gd name="connsiteY1" fmla="*/ 0 h 2065392"/>
              <a:gd name="connsiteX2" fmla="*/ 1748958 w 2949925"/>
              <a:gd name="connsiteY2" fmla="*/ 0 h 2065392"/>
              <a:gd name="connsiteX3" fmla="*/ 1755762 w 2949925"/>
              <a:gd name="connsiteY3" fmla="*/ 0 h 2065392"/>
              <a:gd name="connsiteX4" fmla="*/ 1915671 w 2949925"/>
              <a:gd name="connsiteY4" fmla="*/ 0 h 2065392"/>
              <a:gd name="connsiteX5" fmla="*/ 1915671 w 2949925"/>
              <a:gd name="connsiteY5" fmla="*/ 345 h 2065392"/>
              <a:gd name="connsiteX6" fmla="*/ 1922475 w 2949925"/>
              <a:gd name="connsiteY6" fmla="*/ 0 h 2065392"/>
              <a:gd name="connsiteX7" fmla="*/ 2949925 w 2949925"/>
              <a:gd name="connsiteY7" fmla="*/ 1032696 h 2065392"/>
              <a:gd name="connsiteX8" fmla="*/ 1922475 w 2949925"/>
              <a:gd name="connsiteY8" fmla="*/ 2065392 h 2065392"/>
              <a:gd name="connsiteX9" fmla="*/ 1915671 w 2949925"/>
              <a:gd name="connsiteY9" fmla="*/ 2065047 h 2065392"/>
              <a:gd name="connsiteX10" fmla="*/ 1915671 w 2949925"/>
              <a:gd name="connsiteY10" fmla="*/ 2065392 h 2065392"/>
              <a:gd name="connsiteX11" fmla="*/ 1755762 w 2949925"/>
              <a:gd name="connsiteY11" fmla="*/ 2065392 h 2065392"/>
              <a:gd name="connsiteX12" fmla="*/ 1748958 w 2949925"/>
              <a:gd name="connsiteY12" fmla="*/ 2065392 h 2065392"/>
              <a:gd name="connsiteX13" fmla="*/ 166713 w 2949925"/>
              <a:gd name="connsiteY13" fmla="*/ 2065392 h 2065392"/>
              <a:gd name="connsiteX14" fmla="*/ 0 w 2949925"/>
              <a:gd name="connsiteY14" fmla="*/ 2065392 h 2065392"/>
              <a:gd name="connsiteX15" fmla="*/ 0 w 2949925"/>
              <a:gd name="connsiteY15" fmla="*/ 1761613 h 2065392"/>
              <a:gd name="connsiteX16" fmla="*/ 124386 w 2949925"/>
              <a:gd name="connsiteY16" fmla="*/ 1610086 h 2065392"/>
              <a:gd name="connsiteX17" fmla="*/ 299858 w 2949925"/>
              <a:gd name="connsiteY17" fmla="*/ 1032696 h 2065392"/>
              <a:gd name="connsiteX18" fmla="*/ 124386 w 2949925"/>
              <a:gd name="connsiteY18" fmla="*/ 455306 h 2065392"/>
              <a:gd name="connsiteX19" fmla="*/ 0 w 2949925"/>
              <a:gd name="connsiteY19" fmla="*/ 303779 h 206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9925" h="2065392">
                <a:moveTo>
                  <a:pt x="0" y="0"/>
                </a:moveTo>
                <a:lnTo>
                  <a:pt x="166713" y="0"/>
                </a:lnTo>
                <a:lnTo>
                  <a:pt x="1748958" y="0"/>
                </a:lnTo>
                <a:lnTo>
                  <a:pt x="1755762" y="0"/>
                </a:lnTo>
                <a:lnTo>
                  <a:pt x="1915671" y="0"/>
                </a:lnTo>
                <a:lnTo>
                  <a:pt x="1915671" y="345"/>
                </a:lnTo>
                <a:lnTo>
                  <a:pt x="1922475" y="0"/>
                </a:lnTo>
                <a:cubicBezTo>
                  <a:pt x="2489920" y="0"/>
                  <a:pt x="2949925" y="462353"/>
                  <a:pt x="2949925" y="1032696"/>
                </a:cubicBezTo>
                <a:cubicBezTo>
                  <a:pt x="2949925" y="1603039"/>
                  <a:pt x="2489920" y="2065392"/>
                  <a:pt x="1922475" y="2065392"/>
                </a:cubicBezTo>
                <a:lnTo>
                  <a:pt x="1915671" y="2065047"/>
                </a:lnTo>
                <a:lnTo>
                  <a:pt x="1915671" y="2065392"/>
                </a:lnTo>
                <a:lnTo>
                  <a:pt x="1755762" y="2065392"/>
                </a:lnTo>
                <a:lnTo>
                  <a:pt x="1748958" y="2065392"/>
                </a:lnTo>
                <a:lnTo>
                  <a:pt x="166713" y="2065392"/>
                </a:lnTo>
                <a:lnTo>
                  <a:pt x="0" y="2065392"/>
                </a:lnTo>
                <a:lnTo>
                  <a:pt x="0" y="1761613"/>
                </a:lnTo>
                <a:lnTo>
                  <a:pt x="124386" y="1610086"/>
                </a:lnTo>
                <a:cubicBezTo>
                  <a:pt x="235170" y="1445267"/>
                  <a:pt x="299858" y="1246575"/>
                  <a:pt x="299858" y="1032696"/>
                </a:cubicBezTo>
                <a:cubicBezTo>
                  <a:pt x="299858" y="818818"/>
                  <a:pt x="235170" y="620125"/>
                  <a:pt x="124386" y="455306"/>
                </a:cubicBezTo>
                <a:lnTo>
                  <a:pt x="0" y="303779"/>
                </a:lnTo>
                <a:close/>
              </a:path>
            </a:pathLst>
          </a:custGeom>
          <a:ln w="12700">
            <a:no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7" name="Picture Placeholder 11">
            <a:extLst>
              <a:ext uri="{FF2B5EF4-FFF2-40B4-BE49-F238E27FC236}">
                <a16:creationId xmlns:a16="http://schemas.microsoft.com/office/drawing/2014/main" id="{E7C28541-151A-3737-0FDC-90F7FFAF3FD4}"/>
              </a:ext>
            </a:extLst>
          </p:cNvPr>
          <p:cNvSpPr>
            <a:spLocks noGrp="1"/>
          </p:cNvSpPr>
          <p:nvPr>
            <p:ph type="pic" sz="quarter" idx="24" hasCustomPrompt="1"/>
          </p:nvPr>
        </p:nvSpPr>
        <p:spPr>
          <a:xfrm>
            <a:off x="1949450" y="2277533"/>
            <a:ext cx="2949925" cy="2065392"/>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12700">
            <a:no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3" name="Picture Placeholder 12">
            <a:extLst>
              <a:ext uri="{FF2B5EF4-FFF2-40B4-BE49-F238E27FC236}">
                <a16:creationId xmlns:a16="http://schemas.microsoft.com/office/drawing/2014/main" id="{BF52B83D-48B9-5792-206F-AC59C4F0C1D4}"/>
              </a:ext>
            </a:extLst>
          </p:cNvPr>
          <p:cNvSpPr>
            <a:spLocks noGrp="1"/>
          </p:cNvSpPr>
          <p:nvPr>
            <p:ph type="pic" sz="quarter" idx="26" hasCustomPrompt="1"/>
          </p:nvPr>
        </p:nvSpPr>
        <p:spPr>
          <a:xfrm>
            <a:off x="7245350" y="2277533"/>
            <a:ext cx="2949925" cy="2065392"/>
          </a:xfrm>
          <a:custGeom>
            <a:avLst/>
            <a:gdLst>
              <a:gd name="connsiteX0" fmla="*/ 0 w 2949925"/>
              <a:gd name="connsiteY0" fmla="*/ 0 h 2065392"/>
              <a:gd name="connsiteX1" fmla="*/ 166713 w 2949925"/>
              <a:gd name="connsiteY1" fmla="*/ 0 h 2065392"/>
              <a:gd name="connsiteX2" fmla="*/ 1748958 w 2949925"/>
              <a:gd name="connsiteY2" fmla="*/ 0 h 2065392"/>
              <a:gd name="connsiteX3" fmla="*/ 1755762 w 2949925"/>
              <a:gd name="connsiteY3" fmla="*/ 0 h 2065392"/>
              <a:gd name="connsiteX4" fmla="*/ 1915670 w 2949925"/>
              <a:gd name="connsiteY4" fmla="*/ 0 h 2065392"/>
              <a:gd name="connsiteX5" fmla="*/ 1915670 w 2949925"/>
              <a:gd name="connsiteY5" fmla="*/ 345 h 2065392"/>
              <a:gd name="connsiteX6" fmla="*/ 1922475 w 2949925"/>
              <a:gd name="connsiteY6" fmla="*/ 0 h 2065392"/>
              <a:gd name="connsiteX7" fmla="*/ 2949925 w 2949925"/>
              <a:gd name="connsiteY7" fmla="*/ 1032696 h 2065392"/>
              <a:gd name="connsiteX8" fmla="*/ 1922475 w 2949925"/>
              <a:gd name="connsiteY8" fmla="*/ 2065392 h 2065392"/>
              <a:gd name="connsiteX9" fmla="*/ 1915670 w 2949925"/>
              <a:gd name="connsiteY9" fmla="*/ 2065047 h 2065392"/>
              <a:gd name="connsiteX10" fmla="*/ 1915670 w 2949925"/>
              <a:gd name="connsiteY10" fmla="*/ 2065392 h 2065392"/>
              <a:gd name="connsiteX11" fmla="*/ 1755762 w 2949925"/>
              <a:gd name="connsiteY11" fmla="*/ 2065392 h 2065392"/>
              <a:gd name="connsiteX12" fmla="*/ 1748958 w 2949925"/>
              <a:gd name="connsiteY12" fmla="*/ 2065392 h 2065392"/>
              <a:gd name="connsiteX13" fmla="*/ 166713 w 2949925"/>
              <a:gd name="connsiteY13" fmla="*/ 2065392 h 2065392"/>
              <a:gd name="connsiteX14" fmla="*/ 0 w 2949925"/>
              <a:gd name="connsiteY14" fmla="*/ 2065392 h 2065392"/>
              <a:gd name="connsiteX15" fmla="*/ 0 w 2949925"/>
              <a:gd name="connsiteY15" fmla="*/ 1765808 h 2065392"/>
              <a:gd name="connsiteX16" fmla="*/ 3159 w 2949925"/>
              <a:gd name="connsiteY16" fmla="*/ 1762923 h 2065392"/>
              <a:gd name="connsiteX17" fmla="*/ 304092 w 2949925"/>
              <a:gd name="connsiteY17" fmla="*/ 1032696 h 2065392"/>
              <a:gd name="connsiteX18" fmla="*/ 3159 w 2949925"/>
              <a:gd name="connsiteY18" fmla="*/ 302469 h 2065392"/>
              <a:gd name="connsiteX19" fmla="*/ 0 w 2949925"/>
              <a:gd name="connsiteY19" fmla="*/ 299584 h 206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9925" h="2065392">
                <a:moveTo>
                  <a:pt x="0" y="0"/>
                </a:moveTo>
                <a:lnTo>
                  <a:pt x="166713" y="0"/>
                </a:lnTo>
                <a:lnTo>
                  <a:pt x="1748958" y="0"/>
                </a:lnTo>
                <a:lnTo>
                  <a:pt x="1755762" y="0"/>
                </a:lnTo>
                <a:lnTo>
                  <a:pt x="1915670" y="0"/>
                </a:lnTo>
                <a:lnTo>
                  <a:pt x="1915670" y="345"/>
                </a:lnTo>
                <a:lnTo>
                  <a:pt x="1922475" y="0"/>
                </a:lnTo>
                <a:cubicBezTo>
                  <a:pt x="2489920" y="0"/>
                  <a:pt x="2949925" y="462353"/>
                  <a:pt x="2949925" y="1032696"/>
                </a:cubicBezTo>
                <a:cubicBezTo>
                  <a:pt x="2949925" y="1603039"/>
                  <a:pt x="2489920" y="2065392"/>
                  <a:pt x="1922475" y="2065392"/>
                </a:cubicBezTo>
                <a:lnTo>
                  <a:pt x="1915670" y="2065047"/>
                </a:lnTo>
                <a:lnTo>
                  <a:pt x="1915670" y="2065392"/>
                </a:lnTo>
                <a:lnTo>
                  <a:pt x="1755762" y="2065392"/>
                </a:lnTo>
                <a:lnTo>
                  <a:pt x="1748958" y="2065392"/>
                </a:lnTo>
                <a:lnTo>
                  <a:pt x="166713" y="2065392"/>
                </a:lnTo>
                <a:lnTo>
                  <a:pt x="0" y="2065392"/>
                </a:lnTo>
                <a:lnTo>
                  <a:pt x="0" y="1765808"/>
                </a:lnTo>
                <a:lnTo>
                  <a:pt x="3159" y="1762923"/>
                </a:lnTo>
                <a:cubicBezTo>
                  <a:pt x="189091" y="1576041"/>
                  <a:pt x="304092" y="1317867"/>
                  <a:pt x="304092" y="1032696"/>
                </a:cubicBezTo>
                <a:cubicBezTo>
                  <a:pt x="304092" y="747525"/>
                  <a:pt x="189091" y="489351"/>
                  <a:pt x="3159" y="302469"/>
                </a:cubicBezTo>
                <a:lnTo>
                  <a:pt x="0" y="299584"/>
                </a:lnTo>
                <a:close/>
              </a:path>
            </a:pathLst>
          </a:custGeom>
          <a:ln w="12700">
            <a:no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4" name="Text Placeholder 12">
            <a:extLst>
              <a:ext uri="{FF2B5EF4-FFF2-40B4-BE49-F238E27FC236}">
                <a16:creationId xmlns:a16="http://schemas.microsoft.com/office/drawing/2014/main" id="{912524A6-F901-8740-B3A2-48480FC321AC}"/>
              </a:ext>
            </a:extLst>
          </p:cNvPr>
          <p:cNvSpPr>
            <a:spLocks noGrp="1"/>
          </p:cNvSpPr>
          <p:nvPr>
            <p:ph type="body" sz="quarter" idx="27" hasCustomPrompt="1"/>
          </p:nvPr>
        </p:nvSpPr>
        <p:spPr>
          <a:xfrm>
            <a:off x="4599517" y="4541097"/>
            <a:ext cx="2340000" cy="192405"/>
          </a:xfrm>
        </p:spPr>
        <p:txBody>
          <a:bodyPr anchor="t">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7" name="Text Placeholder 12">
            <a:extLst>
              <a:ext uri="{FF2B5EF4-FFF2-40B4-BE49-F238E27FC236}">
                <a16:creationId xmlns:a16="http://schemas.microsoft.com/office/drawing/2014/main" id="{F61AD145-EA3C-91EB-296E-17863B5A0F49}"/>
              </a:ext>
            </a:extLst>
          </p:cNvPr>
          <p:cNvSpPr>
            <a:spLocks noGrp="1"/>
          </p:cNvSpPr>
          <p:nvPr>
            <p:ph type="body" sz="quarter" idx="28" hasCustomPrompt="1"/>
          </p:nvPr>
        </p:nvSpPr>
        <p:spPr>
          <a:xfrm>
            <a:off x="7245350" y="4541097"/>
            <a:ext cx="2340000" cy="192405"/>
          </a:xfrm>
        </p:spPr>
        <p:txBody>
          <a:bodyPr anchor="t">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9" name="Title 18">
            <a:extLst>
              <a:ext uri="{FF2B5EF4-FFF2-40B4-BE49-F238E27FC236}">
                <a16:creationId xmlns:a16="http://schemas.microsoft.com/office/drawing/2014/main" id="{3102849A-D5C0-BD29-BA90-E90E8EF58F8F}"/>
              </a:ext>
            </a:extLst>
          </p:cNvPr>
          <p:cNvSpPr>
            <a:spLocks noGrp="1"/>
          </p:cNvSpPr>
          <p:nvPr>
            <p:ph type="title" hasCustomPrompt="1"/>
          </p:nvPr>
        </p:nvSpPr>
        <p:spPr/>
        <p:txBody>
          <a:bodyPr/>
          <a:lstStyle>
            <a:lvl1pPr>
              <a:defRPr>
                <a:solidFill>
                  <a:schemeClr val="tx2"/>
                </a:solidFill>
              </a:defRPr>
            </a:lvl1pPr>
          </a:lstStyle>
          <a:p>
            <a:r>
              <a:rPr lang="en-US" dirty="0"/>
              <a:t>Insert Slide Title</a:t>
            </a:r>
            <a:endParaRPr lang="en-GB" dirty="0"/>
          </a:p>
        </p:txBody>
      </p:sp>
    </p:spTree>
    <p:extLst>
      <p:ext uri="{BB962C8B-B14F-4D97-AF65-F5344CB8AC3E}">
        <p14:creationId xmlns:p14="http://schemas.microsoft.com/office/powerpoint/2010/main" val="227545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Photo Caption, White pi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C78A9A-AB8D-C94D-3CC2-249FDAE78F21}"/>
              </a:ext>
            </a:extLst>
          </p:cNvPr>
          <p:cNvSpPr>
            <a:spLocks noGrp="1"/>
          </p:cNvSpPr>
          <p:nvPr>
            <p:ph type="sldNum" sz="quarter" idx="10"/>
          </p:nvPr>
        </p:nvSpPr>
        <p:spPr/>
        <p:txBody>
          <a:bodyPr/>
          <a:lstStyle>
            <a:lvl1pPr>
              <a:defRPr>
                <a:solidFill>
                  <a:schemeClr val="tx2"/>
                </a:solidFill>
              </a:defRPr>
            </a:lvl1pPr>
          </a:lstStyle>
          <a:p>
            <a:fld id="{F19811FD-96DF-42B1-BDBB-EF3C0573B843}" type="slidenum">
              <a:rPr lang="en-US" smtClean="0"/>
              <a:pPr/>
              <a:t>‹#›</a:t>
            </a:fld>
            <a:endParaRPr lang="en-US" dirty="0"/>
          </a:p>
        </p:txBody>
      </p:sp>
      <p:sp>
        <p:nvSpPr>
          <p:cNvPr id="4" name="Text Placeholder 12">
            <a:extLst>
              <a:ext uri="{FF2B5EF4-FFF2-40B4-BE49-F238E27FC236}">
                <a16:creationId xmlns:a16="http://schemas.microsoft.com/office/drawing/2014/main" id="{B7E8E5E3-CBCB-D014-DE5D-D1D744F29901}"/>
              </a:ext>
            </a:extLst>
          </p:cNvPr>
          <p:cNvSpPr>
            <a:spLocks noGrp="1"/>
          </p:cNvSpPr>
          <p:nvPr>
            <p:ph type="body" sz="quarter" idx="21" hasCustomPrompt="1"/>
          </p:nvPr>
        </p:nvSpPr>
        <p:spPr>
          <a:xfrm>
            <a:off x="1949450" y="4541097"/>
            <a:ext cx="2340000" cy="192405"/>
          </a:xfrm>
        </p:spPr>
        <p:txBody>
          <a:bodyPr anchor="t">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1" name="Picture Placeholder 10">
            <a:extLst>
              <a:ext uri="{FF2B5EF4-FFF2-40B4-BE49-F238E27FC236}">
                <a16:creationId xmlns:a16="http://schemas.microsoft.com/office/drawing/2014/main" id="{20BE47D3-B7F6-820B-A836-488BF2639277}"/>
              </a:ext>
            </a:extLst>
          </p:cNvPr>
          <p:cNvSpPr>
            <a:spLocks noGrp="1"/>
          </p:cNvSpPr>
          <p:nvPr>
            <p:ph type="pic" sz="quarter" idx="22" hasCustomPrompt="1"/>
          </p:nvPr>
        </p:nvSpPr>
        <p:spPr>
          <a:xfrm>
            <a:off x="4599517" y="2277533"/>
            <a:ext cx="2949925" cy="2065392"/>
          </a:xfrm>
          <a:custGeom>
            <a:avLst/>
            <a:gdLst>
              <a:gd name="connsiteX0" fmla="*/ 0 w 2949925"/>
              <a:gd name="connsiteY0" fmla="*/ 0 h 2065392"/>
              <a:gd name="connsiteX1" fmla="*/ 166713 w 2949925"/>
              <a:gd name="connsiteY1" fmla="*/ 0 h 2065392"/>
              <a:gd name="connsiteX2" fmla="*/ 1748958 w 2949925"/>
              <a:gd name="connsiteY2" fmla="*/ 0 h 2065392"/>
              <a:gd name="connsiteX3" fmla="*/ 1755762 w 2949925"/>
              <a:gd name="connsiteY3" fmla="*/ 0 h 2065392"/>
              <a:gd name="connsiteX4" fmla="*/ 1915671 w 2949925"/>
              <a:gd name="connsiteY4" fmla="*/ 0 h 2065392"/>
              <a:gd name="connsiteX5" fmla="*/ 1915671 w 2949925"/>
              <a:gd name="connsiteY5" fmla="*/ 345 h 2065392"/>
              <a:gd name="connsiteX6" fmla="*/ 1922475 w 2949925"/>
              <a:gd name="connsiteY6" fmla="*/ 0 h 2065392"/>
              <a:gd name="connsiteX7" fmla="*/ 2949925 w 2949925"/>
              <a:gd name="connsiteY7" fmla="*/ 1032696 h 2065392"/>
              <a:gd name="connsiteX8" fmla="*/ 1922475 w 2949925"/>
              <a:gd name="connsiteY8" fmla="*/ 2065392 h 2065392"/>
              <a:gd name="connsiteX9" fmla="*/ 1915671 w 2949925"/>
              <a:gd name="connsiteY9" fmla="*/ 2065047 h 2065392"/>
              <a:gd name="connsiteX10" fmla="*/ 1915671 w 2949925"/>
              <a:gd name="connsiteY10" fmla="*/ 2065392 h 2065392"/>
              <a:gd name="connsiteX11" fmla="*/ 1755762 w 2949925"/>
              <a:gd name="connsiteY11" fmla="*/ 2065392 h 2065392"/>
              <a:gd name="connsiteX12" fmla="*/ 1748958 w 2949925"/>
              <a:gd name="connsiteY12" fmla="*/ 2065392 h 2065392"/>
              <a:gd name="connsiteX13" fmla="*/ 166713 w 2949925"/>
              <a:gd name="connsiteY13" fmla="*/ 2065392 h 2065392"/>
              <a:gd name="connsiteX14" fmla="*/ 0 w 2949925"/>
              <a:gd name="connsiteY14" fmla="*/ 2065392 h 2065392"/>
              <a:gd name="connsiteX15" fmla="*/ 0 w 2949925"/>
              <a:gd name="connsiteY15" fmla="*/ 1761613 h 2065392"/>
              <a:gd name="connsiteX16" fmla="*/ 124386 w 2949925"/>
              <a:gd name="connsiteY16" fmla="*/ 1610086 h 2065392"/>
              <a:gd name="connsiteX17" fmla="*/ 299858 w 2949925"/>
              <a:gd name="connsiteY17" fmla="*/ 1032696 h 2065392"/>
              <a:gd name="connsiteX18" fmla="*/ 124386 w 2949925"/>
              <a:gd name="connsiteY18" fmla="*/ 455306 h 2065392"/>
              <a:gd name="connsiteX19" fmla="*/ 0 w 2949925"/>
              <a:gd name="connsiteY19" fmla="*/ 303779 h 206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9925" h="2065392">
                <a:moveTo>
                  <a:pt x="0" y="0"/>
                </a:moveTo>
                <a:lnTo>
                  <a:pt x="166713" y="0"/>
                </a:lnTo>
                <a:lnTo>
                  <a:pt x="1748958" y="0"/>
                </a:lnTo>
                <a:lnTo>
                  <a:pt x="1755762" y="0"/>
                </a:lnTo>
                <a:lnTo>
                  <a:pt x="1915671" y="0"/>
                </a:lnTo>
                <a:lnTo>
                  <a:pt x="1915671" y="345"/>
                </a:lnTo>
                <a:lnTo>
                  <a:pt x="1922475" y="0"/>
                </a:lnTo>
                <a:cubicBezTo>
                  <a:pt x="2489920" y="0"/>
                  <a:pt x="2949925" y="462353"/>
                  <a:pt x="2949925" y="1032696"/>
                </a:cubicBezTo>
                <a:cubicBezTo>
                  <a:pt x="2949925" y="1603039"/>
                  <a:pt x="2489920" y="2065392"/>
                  <a:pt x="1922475" y="2065392"/>
                </a:cubicBezTo>
                <a:lnTo>
                  <a:pt x="1915671" y="2065047"/>
                </a:lnTo>
                <a:lnTo>
                  <a:pt x="1915671" y="2065392"/>
                </a:lnTo>
                <a:lnTo>
                  <a:pt x="1755762" y="2065392"/>
                </a:lnTo>
                <a:lnTo>
                  <a:pt x="1748958" y="2065392"/>
                </a:lnTo>
                <a:lnTo>
                  <a:pt x="166713" y="2065392"/>
                </a:lnTo>
                <a:lnTo>
                  <a:pt x="0" y="2065392"/>
                </a:lnTo>
                <a:lnTo>
                  <a:pt x="0" y="1761613"/>
                </a:lnTo>
                <a:lnTo>
                  <a:pt x="124386" y="1610086"/>
                </a:lnTo>
                <a:cubicBezTo>
                  <a:pt x="235170" y="1445267"/>
                  <a:pt x="299858" y="1246575"/>
                  <a:pt x="299858" y="1032696"/>
                </a:cubicBezTo>
                <a:cubicBezTo>
                  <a:pt x="299858" y="818818"/>
                  <a:pt x="235170" y="620125"/>
                  <a:pt x="124386" y="455306"/>
                </a:cubicBezTo>
                <a:lnTo>
                  <a:pt x="0" y="303779"/>
                </a:lnTo>
                <a:close/>
              </a:path>
            </a:pathLst>
          </a:custGeom>
          <a:ln w="12700">
            <a:no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7" name="Picture Placeholder 11">
            <a:extLst>
              <a:ext uri="{FF2B5EF4-FFF2-40B4-BE49-F238E27FC236}">
                <a16:creationId xmlns:a16="http://schemas.microsoft.com/office/drawing/2014/main" id="{E7C28541-151A-3737-0FDC-90F7FFAF3FD4}"/>
              </a:ext>
            </a:extLst>
          </p:cNvPr>
          <p:cNvSpPr>
            <a:spLocks noGrp="1"/>
          </p:cNvSpPr>
          <p:nvPr>
            <p:ph type="pic" sz="quarter" idx="24" hasCustomPrompt="1"/>
          </p:nvPr>
        </p:nvSpPr>
        <p:spPr>
          <a:xfrm>
            <a:off x="1949450" y="2277533"/>
            <a:ext cx="2949925" cy="2065392"/>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12700">
            <a:no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3" name="Picture Placeholder 12">
            <a:extLst>
              <a:ext uri="{FF2B5EF4-FFF2-40B4-BE49-F238E27FC236}">
                <a16:creationId xmlns:a16="http://schemas.microsoft.com/office/drawing/2014/main" id="{BF52B83D-48B9-5792-206F-AC59C4F0C1D4}"/>
              </a:ext>
            </a:extLst>
          </p:cNvPr>
          <p:cNvSpPr>
            <a:spLocks noGrp="1"/>
          </p:cNvSpPr>
          <p:nvPr>
            <p:ph type="pic" sz="quarter" idx="26" hasCustomPrompt="1"/>
          </p:nvPr>
        </p:nvSpPr>
        <p:spPr>
          <a:xfrm>
            <a:off x="7245350" y="2277533"/>
            <a:ext cx="2949925" cy="2065392"/>
          </a:xfrm>
          <a:custGeom>
            <a:avLst/>
            <a:gdLst>
              <a:gd name="connsiteX0" fmla="*/ 0 w 2949925"/>
              <a:gd name="connsiteY0" fmla="*/ 0 h 2065392"/>
              <a:gd name="connsiteX1" fmla="*/ 166713 w 2949925"/>
              <a:gd name="connsiteY1" fmla="*/ 0 h 2065392"/>
              <a:gd name="connsiteX2" fmla="*/ 1748958 w 2949925"/>
              <a:gd name="connsiteY2" fmla="*/ 0 h 2065392"/>
              <a:gd name="connsiteX3" fmla="*/ 1755762 w 2949925"/>
              <a:gd name="connsiteY3" fmla="*/ 0 h 2065392"/>
              <a:gd name="connsiteX4" fmla="*/ 1915670 w 2949925"/>
              <a:gd name="connsiteY4" fmla="*/ 0 h 2065392"/>
              <a:gd name="connsiteX5" fmla="*/ 1915670 w 2949925"/>
              <a:gd name="connsiteY5" fmla="*/ 345 h 2065392"/>
              <a:gd name="connsiteX6" fmla="*/ 1922475 w 2949925"/>
              <a:gd name="connsiteY6" fmla="*/ 0 h 2065392"/>
              <a:gd name="connsiteX7" fmla="*/ 2949925 w 2949925"/>
              <a:gd name="connsiteY7" fmla="*/ 1032696 h 2065392"/>
              <a:gd name="connsiteX8" fmla="*/ 1922475 w 2949925"/>
              <a:gd name="connsiteY8" fmla="*/ 2065392 h 2065392"/>
              <a:gd name="connsiteX9" fmla="*/ 1915670 w 2949925"/>
              <a:gd name="connsiteY9" fmla="*/ 2065047 h 2065392"/>
              <a:gd name="connsiteX10" fmla="*/ 1915670 w 2949925"/>
              <a:gd name="connsiteY10" fmla="*/ 2065392 h 2065392"/>
              <a:gd name="connsiteX11" fmla="*/ 1755762 w 2949925"/>
              <a:gd name="connsiteY11" fmla="*/ 2065392 h 2065392"/>
              <a:gd name="connsiteX12" fmla="*/ 1748958 w 2949925"/>
              <a:gd name="connsiteY12" fmla="*/ 2065392 h 2065392"/>
              <a:gd name="connsiteX13" fmla="*/ 166713 w 2949925"/>
              <a:gd name="connsiteY13" fmla="*/ 2065392 h 2065392"/>
              <a:gd name="connsiteX14" fmla="*/ 0 w 2949925"/>
              <a:gd name="connsiteY14" fmla="*/ 2065392 h 2065392"/>
              <a:gd name="connsiteX15" fmla="*/ 0 w 2949925"/>
              <a:gd name="connsiteY15" fmla="*/ 1765808 h 2065392"/>
              <a:gd name="connsiteX16" fmla="*/ 3159 w 2949925"/>
              <a:gd name="connsiteY16" fmla="*/ 1762923 h 2065392"/>
              <a:gd name="connsiteX17" fmla="*/ 304092 w 2949925"/>
              <a:gd name="connsiteY17" fmla="*/ 1032696 h 2065392"/>
              <a:gd name="connsiteX18" fmla="*/ 3159 w 2949925"/>
              <a:gd name="connsiteY18" fmla="*/ 302469 h 2065392"/>
              <a:gd name="connsiteX19" fmla="*/ 0 w 2949925"/>
              <a:gd name="connsiteY19" fmla="*/ 299584 h 206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9925" h="2065392">
                <a:moveTo>
                  <a:pt x="0" y="0"/>
                </a:moveTo>
                <a:lnTo>
                  <a:pt x="166713" y="0"/>
                </a:lnTo>
                <a:lnTo>
                  <a:pt x="1748958" y="0"/>
                </a:lnTo>
                <a:lnTo>
                  <a:pt x="1755762" y="0"/>
                </a:lnTo>
                <a:lnTo>
                  <a:pt x="1915670" y="0"/>
                </a:lnTo>
                <a:lnTo>
                  <a:pt x="1915670" y="345"/>
                </a:lnTo>
                <a:lnTo>
                  <a:pt x="1922475" y="0"/>
                </a:lnTo>
                <a:cubicBezTo>
                  <a:pt x="2489920" y="0"/>
                  <a:pt x="2949925" y="462353"/>
                  <a:pt x="2949925" y="1032696"/>
                </a:cubicBezTo>
                <a:cubicBezTo>
                  <a:pt x="2949925" y="1603039"/>
                  <a:pt x="2489920" y="2065392"/>
                  <a:pt x="1922475" y="2065392"/>
                </a:cubicBezTo>
                <a:lnTo>
                  <a:pt x="1915670" y="2065047"/>
                </a:lnTo>
                <a:lnTo>
                  <a:pt x="1915670" y="2065392"/>
                </a:lnTo>
                <a:lnTo>
                  <a:pt x="1755762" y="2065392"/>
                </a:lnTo>
                <a:lnTo>
                  <a:pt x="1748958" y="2065392"/>
                </a:lnTo>
                <a:lnTo>
                  <a:pt x="166713" y="2065392"/>
                </a:lnTo>
                <a:lnTo>
                  <a:pt x="0" y="2065392"/>
                </a:lnTo>
                <a:lnTo>
                  <a:pt x="0" y="1765808"/>
                </a:lnTo>
                <a:lnTo>
                  <a:pt x="3159" y="1762923"/>
                </a:lnTo>
                <a:cubicBezTo>
                  <a:pt x="189091" y="1576041"/>
                  <a:pt x="304092" y="1317867"/>
                  <a:pt x="304092" y="1032696"/>
                </a:cubicBezTo>
                <a:cubicBezTo>
                  <a:pt x="304092" y="747525"/>
                  <a:pt x="189091" y="489351"/>
                  <a:pt x="3159" y="302469"/>
                </a:cubicBezTo>
                <a:lnTo>
                  <a:pt x="0" y="299584"/>
                </a:lnTo>
                <a:close/>
              </a:path>
            </a:pathLst>
          </a:custGeom>
          <a:ln w="12700">
            <a:no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14" name="Text Placeholder 12">
            <a:extLst>
              <a:ext uri="{FF2B5EF4-FFF2-40B4-BE49-F238E27FC236}">
                <a16:creationId xmlns:a16="http://schemas.microsoft.com/office/drawing/2014/main" id="{912524A6-F901-8740-B3A2-48480FC321AC}"/>
              </a:ext>
            </a:extLst>
          </p:cNvPr>
          <p:cNvSpPr>
            <a:spLocks noGrp="1"/>
          </p:cNvSpPr>
          <p:nvPr>
            <p:ph type="body" sz="quarter" idx="27" hasCustomPrompt="1"/>
          </p:nvPr>
        </p:nvSpPr>
        <p:spPr>
          <a:xfrm>
            <a:off x="4599517" y="4541097"/>
            <a:ext cx="2340000" cy="192405"/>
          </a:xfrm>
        </p:spPr>
        <p:txBody>
          <a:bodyPr anchor="t">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7" name="Text Placeholder 12">
            <a:extLst>
              <a:ext uri="{FF2B5EF4-FFF2-40B4-BE49-F238E27FC236}">
                <a16:creationId xmlns:a16="http://schemas.microsoft.com/office/drawing/2014/main" id="{F61AD145-EA3C-91EB-296E-17863B5A0F49}"/>
              </a:ext>
            </a:extLst>
          </p:cNvPr>
          <p:cNvSpPr>
            <a:spLocks noGrp="1"/>
          </p:cNvSpPr>
          <p:nvPr>
            <p:ph type="body" sz="quarter" idx="28" hasCustomPrompt="1"/>
          </p:nvPr>
        </p:nvSpPr>
        <p:spPr>
          <a:xfrm>
            <a:off x="7245350" y="4541097"/>
            <a:ext cx="2340000" cy="192405"/>
          </a:xfrm>
        </p:spPr>
        <p:txBody>
          <a:bodyPr anchor="t">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9" name="Title 18">
            <a:extLst>
              <a:ext uri="{FF2B5EF4-FFF2-40B4-BE49-F238E27FC236}">
                <a16:creationId xmlns:a16="http://schemas.microsoft.com/office/drawing/2014/main" id="{3102849A-D5C0-BD29-BA90-E90E8EF58F8F}"/>
              </a:ext>
            </a:extLst>
          </p:cNvPr>
          <p:cNvSpPr>
            <a:spLocks noGrp="1"/>
          </p:cNvSpPr>
          <p:nvPr>
            <p:ph type="title" hasCustomPrompt="1"/>
          </p:nvPr>
        </p:nvSpPr>
        <p:spPr/>
        <p:txBody>
          <a:bodyPr/>
          <a:lstStyle>
            <a:lvl1pPr>
              <a:defRPr>
                <a:solidFill>
                  <a:schemeClr val="tx2"/>
                </a:solidFill>
              </a:defRPr>
            </a:lvl1pPr>
          </a:lstStyle>
          <a:p>
            <a:r>
              <a:rPr lang="en-US" dirty="0"/>
              <a:t>Insert Slide Title</a:t>
            </a:r>
            <a:endParaRPr lang="en-GB" dirty="0"/>
          </a:p>
        </p:txBody>
      </p:sp>
    </p:spTree>
    <p:extLst>
      <p:ext uri="{BB962C8B-B14F-4D97-AF65-F5344CB8AC3E}">
        <p14:creationId xmlns:p14="http://schemas.microsoft.com/office/powerpoint/2010/main" val="782777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Medium">
    <p:bg>
      <p:bgPr>
        <a:solidFill>
          <a:srgbClr val="D5D1EC"/>
        </a:solidFill>
        <a:effectLst/>
      </p:bgPr>
    </p:bg>
    <p:spTree>
      <p:nvGrpSpPr>
        <p:cNvPr id="1" name=""/>
        <p:cNvGrpSpPr/>
        <p:nvPr/>
      </p:nvGrpSpPr>
      <p:grpSpPr>
        <a:xfrm>
          <a:off x="0" y="0"/>
          <a:ext cx="0" cy="0"/>
          <a:chOff x="0" y="0"/>
          <a:chExt cx="0" cy="0"/>
        </a:xfrm>
      </p:grpSpPr>
      <p:pic>
        <p:nvPicPr>
          <p:cNvPr id="9" name="Picture 8" descr="A black and purple rectangle with a black background  Description automatically generated">
            <a:extLst>
              <a:ext uri="{FF2B5EF4-FFF2-40B4-BE49-F238E27FC236}">
                <a16:creationId xmlns:a16="http://schemas.microsoft.com/office/drawing/2014/main" id="{072FD10F-6CF0-1047-F9D7-CE6377CA1D5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722364"/>
            <a:ext cx="8083312" cy="6135636"/>
          </a:xfrm>
          <a:prstGeom prst="rect">
            <a:avLst/>
          </a:prstGeom>
        </p:spPr>
      </p:pic>
      <p:sp>
        <p:nvSpPr>
          <p:cNvPr id="2" name="Title 1">
            <a:extLst>
              <a:ext uri="{FF2B5EF4-FFF2-40B4-BE49-F238E27FC236}">
                <a16:creationId xmlns:a16="http://schemas.microsoft.com/office/drawing/2014/main" id="{A552A54E-D7DC-53EB-85D9-93DCAD4B23AF}"/>
              </a:ext>
            </a:extLst>
          </p:cNvPr>
          <p:cNvSpPr>
            <a:spLocks noGrp="1"/>
          </p:cNvSpPr>
          <p:nvPr>
            <p:ph type="ctrTitle" hasCustomPrompt="1"/>
          </p:nvPr>
        </p:nvSpPr>
        <p:spPr>
          <a:xfrm>
            <a:off x="1058334" y="1528235"/>
            <a:ext cx="5943600" cy="1138765"/>
          </a:xfrm>
        </p:spPr>
        <p:txBody>
          <a:bodyPr lIns="0" tIns="0" rIns="0" bIns="0" anchor="t">
            <a:noAutofit/>
          </a:bodyPr>
          <a:lstStyle>
            <a:lvl1pPr algn="l">
              <a:lnSpc>
                <a:spcPts val="4800"/>
              </a:lnSpc>
              <a:defRPr sz="3600">
                <a:solidFill>
                  <a:schemeClr val="accent1"/>
                </a:solidFill>
              </a:defRPr>
            </a:lvl1pPr>
          </a:lstStyle>
          <a:p>
            <a:r>
              <a:rPr lang="en-US" dirty="0"/>
              <a:t>Insert Section Divider </a:t>
            </a:r>
            <a:br>
              <a:rPr lang="en-US" dirty="0"/>
            </a:br>
            <a:r>
              <a:rPr lang="en-US" dirty="0"/>
              <a:t>Title</a:t>
            </a:r>
          </a:p>
        </p:txBody>
      </p:sp>
      <p:sp>
        <p:nvSpPr>
          <p:cNvPr id="15" name="Text Placeholder 14">
            <a:extLst>
              <a:ext uri="{FF2B5EF4-FFF2-40B4-BE49-F238E27FC236}">
                <a16:creationId xmlns:a16="http://schemas.microsoft.com/office/drawing/2014/main" id="{C944148E-3A4F-E07B-75F2-CB54910572F9}"/>
              </a:ext>
            </a:extLst>
          </p:cNvPr>
          <p:cNvSpPr>
            <a:spLocks noGrp="1"/>
          </p:cNvSpPr>
          <p:nvPr>
            <p:ph type="body" sz="quarter" idx="10" hasCustomPrompt="1"/>
          </p:nvPr>
        </p:nvSpPr>
        <p:spPr>
          <a:xfrm>
            <a:off x="1058335" y="1049122"/>
            <a:ext cx="3816350" cy="146050"/>
          </a:xfrm>
        </p:spPr>
        <p:txBody>
          <a:bodyPr>
            <a:noAutofit/>
          </a:bodyPr>
          <a:lstStyle>
            <a:lvl1pPr marL="0" indent="0">
              <a:lnSpc>
                <a:spcPts val="1100"/>
              </a:lnSpc>
              <a:spcBef>
                <a:spcPts val="0"/>
              </a:spcBef>
              <a:buNone/>
              <a:defRPr sz="1000" b="1" cap="all" baseline="0">
                <a:solidFill>
                  <a:schemeClr val="accent1"/>
                </a:solidFill>
              </a:defRPr>
            </a:lvl1pPr>
          </a:lstStyle>
          <a:p>
            <a:pPr lvl="0"/>
            <a:r>
              <a:rPr lang="en-US" dirty="0"/>
              <a:t>Insert Subhead</a:t>
            </a:r>
          </a:p>
        </p:txBody>
      </p:sp>
    </p:spTree>
    <p:extLst>
      <p:ext uri="{BB962C8B-B14F-4D97-AF65-F5344CB8AC3E}">
        <p14:creationId xmlns:p14="http://schemas.microsoft.com/office/powerpoint/2010/main" val="1967315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ong Process,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solidFill>
                  <a:schemeClr val="bg1"/>
                </a:solidFill>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lvl1pPr>
              <a:defRPr>
                <a:solidFill>
                  <a:schemeClr val="bg1"/>
                </a:solidFill>
              </a:defRPr>
            </a:lvl1pPr>
          </a:lstStyle>
          <a:p>
            <a:fld id="{F19811FD-96DF-42B1-BDBB-EF3C0573B843}" type="slidenum">
              <a:rPr lang="en-US" smtClean="0"/>
              <a:pPr/>
              <a:t>‹#›</a:t>
            </a:fld>
            <a:endParaRPr lang="en-US" dirty="0"/>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1646748"/>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bg1"/>
                </a:solidFill>
                <a:latin typeface="Aptos Light" panose="020B0004020202020204" pitchFamily="34" charset="0"/>
              </a:defRPr>
            </a:lvl1pPr>
          </a:lstStyle>
          <a:p>
            <a:r>
              <a:rPr lang="en-US" dirty="0"/>
              <a:t>INSERT PHOTO</a:t>
            </a:r>
          </a:p>
        </p:txBody>
      </p:sp>
      <p:sp>
        <p:nvSpPr>
          <p:cNvPr id="5" name="TextBox 4">
            <a:extLst>
              <a:ext uri="{FF2B5EF4-FFF2-40B4-BE49-F238E27FC236}">
                <a16:creationId xmlns:a16="http://schemas.microsoft.com/office/drawing/2014/main" id="{E1D97CA1-CDC4-7DAA-AAF2-7BF0E2872FA6}"/>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14" name="Text Placeholder 12">
            <a:extLst>
              <a:ext uri="{FF2B5EF4-FFF2-40B4-BE49-F238E27FC236}">
                <a16:creationId xmlns:a16="http://schemas.microsoft.com/office/drawing/2014/main" id="{1974864E-7BF1-A739-90B9-425922F75222}"/>
              </a:ext>
            </a:extLst>
          </p:cNvPr>
          <p:cNvSpPr>
            <a:spLocks noGrp="1"/>
          </p:cNvSpPr>
          <p:nvPr>
            <p:ph type="body" sz="quarter" idx="21" hasCustomPrompt="1"/>
          </p:nvPr>
        </p:nvSpPr>
        <p:spPr>
          <a:xfrm>
            <a:off x="3007711" y="2536876"/>
            <a:ext cx="1484725"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5" name="Picture Placeholder 11">
            <a:extLst>
              <a:ext uri="{FF2B5EF4-FFF2-40B4-BE49-F238E27FC236}">
                <a16:creationId xmlns:a16="http://schemas.microsoft.com/office/drawing/2014/main" id="{455C2C64-0981-96B3-4A1E-8CD4FFAED9B0}"/>
              </a:ext>
            </a:extLst>
          </p:cNvPr>
          <p:cNvSpPr>
            <a:spLocks noGrp="1"/>
          </p:cNvSpPr>
          <p:nvPr>
            <p:ph type="pic" sz="quarter" idx="26" hasCustomPrompt="1"/>
          </p:nvPr>
        </p:nvSpPr>
        <p:spPr>
          <a:xfrm>
            <a:off x="4790049" y="1646748"/>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bg1"/>
                </a:solidFill>
                <a:latin typeface="Aptos Light" panose="020B0004020202020204" pitchFamily="34" charset="0"/>
              </a:defRPr>
            </a:lvl1pPr>
          </a:lstStyle>
          <a:p>
            <a:r>
              <a:rPr lang="en-US" dirty="0"/>
              <a:t>INSERT PHOTO</a:t>
            </a:r>
          </a:p>
        </p:txBody>
      </p:sp>
      <p:sp>
        <p:nvSpPr>
          <p:cNvPr id="17" name="Text Placeholder 12">
            <a:extLst>
              <a:ext uri="{FF2B5EF4-FFF2-40B4-BE49-F238E27FC236}">
                <a16:creationId xmlns:a16="http://schemas.microsoft.com/office/drawing/2014/main" id="{FC449F58-F999-EEF2-378F-A794B00B495E}"/>
              </a:ext>
            </a:extLst>
          </p:cNvPr>
          <p:cNvSpPr>
            <a:spLocks noGrp="1"/>
          </p:cNvSpPr>
          <p:nvPr>
            <p:ph type="body" sz="quarter" idx="27" hasCustomPrompt="1"/>
          </p:nvPr>
        </p:nvSpPr>
        <p:spPr>
          <a:xfrm>
            <a:off x="7176776" y="2536876"/>
            <a:ext cx="1484725"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8" name="Picture Placeholder 11">
            <a:extLst>
              <a:ext uri="{FF2B5EF4-FFF2-40B4-BE49-F238E27FC236}">
                <a16:creationId xmlns:a16="http://schemas.microsoft.com/office/drawing/2014/main" id="{AAB1BD73-CC2E-D599-1A5B-2518A8910FAF}"/>
              </a:ext>
            </a:extLst>
          </p:cNvPr>
          <p:cNvSpPr>
            <a:spLocks noGrp="1"/>
          </p:cNvSpPr>
          <p:nvPr>
            <p:ph type="pic" sz="quarter" idx="28" hasCustomPrompt="1"/>
          </p:nvPr>
        </p:nvSpPr>
        <p:spPr>
          <a:xfrm>
            <a:off x="8940020" y="1646748"/>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bg1"/>
                </a:solidFill>
                <a:latin typeface="Aptos Light" panose="020B0004020202020204" pitchFamily="34" charset="0"/>
              </a:defRPr>
            </a:lvl1pPr>
          </a:lstStyle>
          <a:p>
            <a:r>
              <a:rPr lang="en-US" dirty="0"/>
              <a:t>INSERT PHOTO</a:t>
            </a:r>
          </a:p>
        </p:txBody>
      </p:sp>
      <p:sp>
        <p:nvSpPr>
          <p:cNvPr id="19" name="Text Placeholder 12">
            <a:extLst>
              <a:ext uri="{FF2B5EF4-FFF2-40B4-BE49-F238E27FC236}">
                <a16:creationId xmlns:a16="http://schemas.microsoft.com/office/drawing/2014/main" id="{FB9212AA-038E-435F-6471-C9A0AAC5E0BF}"/>
              </a:ext>
            </a:extLst>
          </p:cNvPr>
          <p:cNvSpPr>
            <a:spLocks noGrp="1"/>
          </p:cNvSpPr>
          <p:nvPr>
            <p:ph type="body" sz="quarter" idx="29" hasCustomPrompt="1"/>
          </p:nvPr>
        </p:nvSpPr>
        <p:spPr>
          <a:xfrm>
            <a:off x="932727" y="5283315"/>
            <a:ext cx="1484725"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20" name="Text Placeholder 12">
            <a:extLst>
              <a:ext uri="{FF2B5EF4-FFF2-40B4-BE49-F238E27FC236}">
                <a16:creationId xmlns:a16="http://schemas.microsoft.com/office/drawing/2014/main" id="{73153AE3-0E3F-CC14-6928-D41A31F20AA4}"/>
              </a:ext>
            </a:extLst>
          </p:cNvPr>
          <p:cNvSpPr>
            <a:spLocks noGrp="1"/>
          </p:cNvSpPr>
          <p:nvPr>
            <p:ph type="body" sz="quarter" idx="30" hasCustomPrompt="1"/>
          </p:nvPr>
        </p:nvSpPr>
        <p:spPr>
          <a:xfrm>
            <a:off x="5192341" y="5283315"/>
            <a:ext cx="1484725"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21" name="Text Placeholder 12">
            <a:extLst>
              <a:ext uri="{FF2B5EF4-FFF2-40B4-BE49-F238E27FC236}">
                <a16:creationId xmlns:a16="http://schemas.microsoft.com/office/drawing/2014/main" id="{A8A56605-E6E5-2196-BA9C-7D86E69B58FE}"/>
              </a:ext>
            </a:extLst>
          </p:cNvPr>
          <p:cNvSpPr>
            <a:spLocks noGrp="1"/>
          </p:cNvSpPr>
          <p:nvPr>
            <p:ph type="body" sz="quarter" idx="31" hasCustomPrompt="1"/>
          </p:nvPr>
        </p:nvSpPr>
        <p:spPr>
          <a:xfrm>
            <a:off x="9232667" y="5283315"/>
            <a:ext cx="1484725" cy="192405"/>
          </a:xfrm>
        </p:spPr>
        <p:txBody>
          <a:bodyPr anchor="ctr">
            <a:noAutofit/>
          </a:bodyPr>
          <a:lstStyle>
            <a:lvl1pPr marL="0" indent="0">
              <a:lnSpc>
                <a:spcPts val="1000"/>
              </a:lnSpc>
              <a:spcBef>
                <a:spcPts val="0"/>
              </a:spcBef>
              <a:spcAft>
                <a:spcPts val="0"/>
              </a:spcAft>
              <a:buNone/>
              <a:defRPr sz="1000" b="1">
                <a:solidFill>
                  <a:schemeClr val="bg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22" name="Picture Placeholder 11">
            <a:extLst>
              <a:ext uri="{FF2B5EF4-FFF2-40B4-BE49-F238E27FC236}">
                <a16:creationId xmlns:a16="http://schemas.microsoft.com/office/drawing/2014/main" id="{2BB77B6E-4332-5B6F-E705-89965B599C36}"/>
              </a:ext>
            </a:extLst>
          </p:cNvPr>
          <p:cNvSpPr>
            <a:spLocks noGrp="1"/>
          </p:cNvSpPr>
          <p:nvPr>
            <p:ph type="pic" sz="quarter" idx="32" hasCustomPrompt="1"/>
          </p:nvPr>
        </p:nvSpPr>
        <p:spPr>
          <a:xfrm>
            <a:off x="2715064" y="4328419"/>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bg1"/>
                </a:solidFill>
                <a:latin typeface="Aptos Light" panose="020B0004020202020204" pitchFamily="34" charset="0"/>
              </a:defRPr>
            </a:lvl1pPr>
          </a:lstStyle>
          <a:p>
            <a:r>
              <a:rPr lang="en-US" dirty="0"/>
              <a:t>INSERT PHOTO</a:t>
            </a:r>
          </a:p>
        </p:txBody>
      </p:sp>
      <p:sp>
        <p:nvSpPr>
          <p:cNvPr id="23" name="Picture Placeholder 11">
            <a:extLst>
              <a:ext uri="{FF2B5EF4-FFF2-40B4-BE49-F238E27FC236}">
                <a16:creationId xmlns:a16="http://schemas.microsoft.com/office/drawing/2014/main" id="{EB5A3B96-A3E0-F46B-4CE0-4720194534DD}"/>
              </a:ext>
            </a:extLst>
          </p:cNvPr>
          <p:cNvSpPr>
            <a:spLocks noGrp="1"/>
          </p:cNvSpPr>
          <p:nvPr>
            <p:ph type="pic" sz="quarter" idx="33" hasCustomPrompt="1"/>
          </p:nvPr>
        </p:nvSpPr>
        <p:spPr>
          <a:xfrm>
            <a:off x="6884129" y="4328419"/>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bg1"/>
                </a:solidFill>
                <a:latin typeface="Aptos Light" panose="020B0004020202020204" pitchFamily="34" charset="0"/>
              </a:defRPr>
            </a:lvl1pPr>
          </a:lstStyle>
          <a:p>
            <a:r>
              <a:rPr lang="en-US" dirty="0"/>
              <a:t>INSERT PHOTO</a:t>
            </a:r>
          </a:p>
        </p:txBody>
      </p:sp>
      <p:sp>
        <p:nvSpPr>
          <p:cNvPr id="4" name="Text Placeholder 10">
            <a:extLst>
              <a:ext uri="{FF2B5EF4-FFF2-40B4-BE49-F238E27FC236}">
                <a16:creationId xmlns:a16="http://schemas.microsoft.com/office/drawing/2014/main" id="{D1EAC45D-62B5-EF7D-ADF1-6DD3642A4379}"/>
              </a:ext>
            </a:extLst>
          </p:cNvPr>
          <p:cNvSpPr>
            <a:spLocks noGrp="1"/>
          </p:cNvSpPr>
          <p:nvPr>
            <p:ph type="body" sz="quarter" idx="24" hasCustomPrompt="1"/>
          </p:nvPr>
        </p:nvSpPr>
        <p:spPr>
          <a:xfrm>
            <a:off x="640080" y="4011681"/>
            <a:ext cx="10591200" cy="54000"/>
          </a:xfrm>
          <a:prstGeom prst="rightArrow">
            <a:avLst>
              <a:gd name="adj1" fmla="val 50000"/>
              <a:gd name="adj2" fmla="val 158038"/>
            </a:avLst>
          </a:prstGeom>
          <a:solidFill>
            <a:schemeClr val="bg1"/>
          </a:solidFill>
          <a:ln>
            <a:noFill/>
          </a:ln>
        </p:spPr>
        <p:txBody>
          <a:bodyPr anchor="ctr"/>
          <a:lstStyle>
            <a:lvl1pPr marL="0" indent="0">
              <a:buNone/>
              <a:defRPr sz="100">
                <a:solidFill>
                  <a:schemeClr val="accent2"/>
                </a:solidFill>
              </a:defRPr>
            </a:lvl1pPr>
          </a:lstStyle>
          <a:p>
            <a:pPr lvl="0"/>
            <a:r>
              <a:rPr lang="en-US" dirty="0"/>
              <a:t> </a:t>
            </a:r>
          </a:p>
        </p:txBody>
      </p:sp>
    </p:spTree>
    <p:extLst>
      <p:ext uri="{BB962C8B-B14F-4D97-AF65-F5344CB8AC3E}">
        <p14:creationId xmlns:p14="http://schemas.microsoft.com/office/powerpoint/2010/main" val="3842884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ong Process,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lvl1pPr>
              <a:defRPr>
                <a:solidFill>
                  <a:schemeClr val="accent1"/>
                </a:solidFill>
              </a:defRPr>
            </a:lvl1pPr>
          </a:lstStyle>
          <a:p>
            <a:fld id="{F19811FD-96DF-42B1-BDBB-EF3C0573B843}" type="slidenum">
              <a:rPr lang="en-US" smtClean="0"/>
              <a:pPr/>
              <a:t>‹#›</a:t>
            </a:fld>
            <a:endParaRPr lang="en-US" dirty="0"/>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1646748"/>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5" name="TextBox 4">
            <a:extLst>
              <a:ext uri="{FF2B5EF4-FFF2-40B4-BE49-F238E27FC236}">
                <a16:creationId xmlns:a16="http://schemas.microsoft.com/office/drawing/2014/main" id="{E1D97CA1-CDC4-7DAA-AAF2-7BF0E2872FA6}"/>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tx1"/>
                </a:solidFill>
              </a:rPr>
              <a:t>Confidential © Perkins Coie LLP</a:t>
            </a:r>
          </a:p>
        </p:txBody>
      </p:sp>
      <p:sp>
        <p:nvSpPr>
          <p:cNvPr id="14" name="Text Placeholder 12">
            <a:extLst>
              <a:ext uri="{FF2B5EF4-FFF2-40B4-BE49-F238E27FC236}">
                <a16:creationId xmlns:a16="http://schemas.microsoft.com/office/drawing/2014/main" id="{1974864E-7BF1-A739-90B9-425922F75222}"/>
              </a:ext>
            </a:extLst>
          </p:cNvPr>
          <p:cNvSpPr>
            <a:spLocks noGrp="1"/>
          </p:cNvSpPr>
          <p:nvPr>
            <p:ph type="body" sz="quarter" idx="21" hasCustomPrompt="1"/>
          </p:nvPr>
        </p:nvSpPr>
        <p:spPr>
          <a:xfrm>
            <a:off x="3007711" y="2536876"/>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5" name="Picture Placeholder 11">
            <a:extLst>
              <a:ext uri="{FF2B5EF4-FFF2-40B4-BE49-F238E27FC236}">
                <a16:creationId xmlns:a16="http://schemas.microsoft.com/office/drawing/2014/main" id="{455C2C64-0981-96B3-4A1E-8CD4FFAED9B0}"/>
              </a:ext>
            </a:extLst>
          </p:cNvPr>
          <p:cNvSpPr>
            <a:spLocks noGrp="1"/>
          </p:cNvSpPr>
          <p:nvPr>
            <p:ph type="pic" sz="quarter" idx="26" hasCustomPrompt="1"/>
          </p:nvPr>
        </p:nvSpPr>
        <p:spPr>
          <a:xfrm>
            <a:off x="4790049" y="1646748"/>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17" name="Text Placeholder 12">
            <a:extLst>
              <a:ext uri="{FF2B5EF4-FFF2-40B4-BE49-F238E27FC236}">
                <a16:creationId xmlns:a16="http://schemas.microsoft.com/office/drawing/2014/main" id="{FC449F58-F999-EEF2-378F-A794B00B495E}"/>
              </a:ext>
            </a:extLst>
          </p:cNvPr>
          <p:cNvSpPr>
            <a:spLocks noGrp="1"/>
          </p:cNvSpPr>
          <p:nvPr>
            <p:ph type="body" sz="quarter" idx="27" hasCustomPrompt="1"/>
          </p:nvPr>
        </p:nvSpPr>
        <p:spPr>
          <a:xfrm>
            <a:off x="7176776" y="2536876"/>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8" name="Picture Placeholder 11">
            <a:extLst>
              <a:ext uri="{FF2B5EF4-FFF2-40B4-BE49-F238E27FC236}">
                <a16:creationId xmlns:a16="http://schemas.microsoft.com/office/drawing/2014/main" id="{AAB1BD73-CC2E-D599-1A5B-2518A8910FAF}"/>
              </a:ext>
            </a:extLst>
          </p:cNvPr>
          <p:cNvSpPr>
            <a:spLocks noGrp="1"/>
          </p:cNvSpPr>
          <p:nvPr>
            <p:ph type="pic" sz="quarter" idx="28" hasCustomPrompt="1"/>
          </p:nvPr>
        </p:nvSpPr>
        <p:spPr>
          <a:xfrm>
            <a:off x="8940020" y="1646748"/>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19" name="Text Placeholder 12">
            <a:extLst>
              <a:ext uri="{FF2B5EF4-FFF2-40B4-BE49-F238E27FC236}">
                <a16:creationId xmlns:a16="http://schemas.microsoft.com/office/drawing/2014/main" id="{FB9212AA-038E-435F-6471-C9A0AAC5E0BF}"/>
              </a:ext>
            </a:extLst>
          </p:cNvPr>
          <p:cNvSpPr>
            <a:spLocks noGrp="1"/>
          </p:cNvSpPr>
          <p:nvPr>
            <p:ph type="body" sz="quarter" idx="29" hasCustomPrompt="1"/>
          </p:nvPr>
        </p:nvSpPr>
        <p:spPr>
          <a:xfrm>
            <a:off x="932727" y="5283315"/>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20" name="Text Placeholder 12">
            <a:extLst>
              <a:ext uri="{FF2B5EF4-FFF2-40B4-BE49-F238E27FC236}">
                <a16:creationId xmlns:a16="http://schemas.microsoft.com/office/drawing/2014/main" id="{73153AE3-0E3F-CC14-6928-D41A31F20AA4}"/>
              </a:ext>
            </a:extLst>
          </p:cNvPr>
          <p:cNvSpPr>
            <a:spLocks noGrp="1"/>
          </p:cNvSpPr>
          <p:nvPr>
            <p:ph type="body" sz="quarter" idx="30" hasCustomPrompt="1"/>
          </p:nvPr>
        </p:nvSpPr>
        <p:spPr>
          <a:xfrm>
            <a:off x="5192341" y="5283315"/>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21" name="Text Placeholder 12">
            <a:extLst>
              <a:ext uri="{FF2B5EF4-FFF2-40B4-BE49-F238E27FC236}">
                <a16:creationId xmlns:a16="http://schemas.microsoft.com/office/drawing/2014/main" id="{A8A56605-E6E5-2196-BA9C-7D86E69B58FE}"/>
              </a:ext>
            </a:extLst>
          </p:cNvPr>
          <p:cNvSpPr>
            <a:spLocks noGrp="1"/>
          </p:cNvSpPr>
          <p:nvPr>
            <p:ph type="body" sz="quarter" idx="31" hasCustomPrompt="1"/>
          </p:nvPr>
        </p:nvSpPr>
        <p:spPr>
          <a:xfrm>
            <a:off x="9232667" y="5283315"/>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22" name="Picture Placeholder 11">
            <a:extLst>
              <a:ext uri="{FF2B5EF4-FFF2-40B4-BE49-F238E27FC236}">
                <a16:creationId xmlns:a16="http://schemas.microsoft.com/office/drawing/2014/main" id="{2BB77B6E-4332-5B6F-E705-89965B599C36}"/>
              </a:ext>
            </a:extLst>
          </p:cNvPr>
          <p:cNvSpPr>
            <a:spLocks noGrp="1"/>
          </p:cNvSpPr>
          <p:nvPr>
            <p:ph type="pic" sz="quarter" idx="32" hasCustomPrompt="1"/>
          </p:nvPr>
        </p:nvSpPr>
        <p:spPr>
          <a:xfrm>
            <a:off x="2715064" y="4328419"/>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23" name="Picture Placeholder 11">
            <a:extLst>
              <a:ext uri="{FF2B5EF4-FFF2-40B4-BE49-F238E27FC236}">
                <a16:creationId xmlns:a16="http://schemas.microsoft.com/office/drawing/2014/main" id="{EB5A3B96-A3E0-F46B-4CE0-4720194534DD}"/>
              </a:ext>
            </a:extLst>
          </p:cNvPr>
          <p:cNvSpPr>
            <a:spLocks noGrp="1"/>
          </p:cNvSpPr>
          <p:nvPr>
            <p:ph type="pic" sz="quarter" idx="33" hasCustomPrompt="1"/>
          </p:nvPr>
        </p:nvSpPr>
        <p:spPr>
          <a:xfrm>
            <a:off x="6884129" y="4328419"/>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4" name="Text Placeholder 10">
            <a:extLst>
              <a:ext uri="{FF2B5EF4-FFF2-40B4-BE49-F238E27FC236}">
                <a16:creationId xmlns:a16="http://schemas.microsoft.com/office/drawing/2014/main" id="{47BF3017-7795-1BCC-9175-1FCE98E743A5}"/>
              </a:ext>
            </a:extLst>
          </p:cNvPr>
          <p:cNvSpPr>
            <a:spLocks noGrp="1"/>
          </p:cNvSpPr>
          <p:nvPr>
            <p:ph type="body" sz="quarter" idx="24" hasCustomPrompt="1"/>
          </p:nvPr>
        </p:nvSpPr>
        <p:spPr>
          <a:xfrm>
            <a:off x="640080" y="4011681"/>
            <a:ext cx="10591200" cy="54000"/>
          </a:xfrm>
          <a:prstGeom prst="rightArrow">
            <a:avLst>
              <a:gd name="adj1" fmla="val 50000"/>
              <a:gd name="adj2" fmla="val 158038"/>
            </a:avLst>
          </a:prstGeom>
          <a:solidFill>
            <a:schemeClr val="accent2"/>
          </a:solidFill>
          <a:ln>
            <a:noFill/>
          </a:ln>
        </p:spPr>
        <p:txBody>
          <a:bodyPr anchor="ctr"/>
          <a:lstStyle>
            <a:lvl1pPr marL="0" indent="0">
              <a:buNone/>
              <a:defRPr sz="100">
                <a:solidFill>
                  <a:schemeClr val="accent2"/>
                </a:solidFill>
              </a:defRPr>
            </a:lvl1pPr>
          </a:lstStyle>
          <a:p>
            <a:pPr lvl="0"/>
            <a:r>
              <a:rPr lang="en-US" dirty="0"/>
              <a:t> </a:t>
            </a:r>
          </a:p>
        </p:txBody>
      </p:sp>
    </p:spTree>
    <p:extLst>
      <p:ext uri="{BB962C8B-B14F-4D97-AF65-F5344CB8AC3E}">
        <p14:creationId xmlns:p14="http://schemas.microsoft.com/office/powerpoint/2010/main" val="4246726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ong Proces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solidFill>
                  <a:schemeClr val="tx2"/>
                </a:solidFill>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lvl1pPr>
              <a:defRPr>
                <a:solidFill>
                  <a:schemeClr val="accent1"/>
                </a:solidFill>
              </a:defRPr>
            </a:lvl1pPr>
          </a:lstStyle>
          <a:p>
            <a:fld id="{F19811FD-96DF-42B1-BDBB-EF3C0573B843}" type="slidenum">
              <a:rPr lang="en-US" smtClean="0"/>
              <a:pPr/>
              <a:t>‹#›</a:t>
            </a:fld>
            <a:endParaRPr lang="en-US" dirty="0"/>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1646748"/>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5" name="TextBox 4">
            <a:extLst>
              <a:ext uri="{FF2B5EF4-FFF2-40B4-BE49-F238E27FC236}">
                <a16:creationId xmlns:a16="http://schemas.microsoft.com/office/drawing/2014/main" id="{E1D97CA1-CDC4-7DAA-AAF2-7BF0E2872FA6}"/>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tx1"/>
                </a:solidFill>
              </a:rPr>
              <a:t>Confidential © Perkins Coie LLP</a:t>
            </a:r>
          </a:p>
        </p:txBody>
      </p:sp>
      <p:sp>
        <p:nvSpPr>
          <p:cNvPr id="14" name="Text Placeholder 12">
            <a:extLst>
              <a:ext uri="{FF2B5EF4-FFF2-40B4-BE49-F238E27FC236}">
                <a16:creationId xmlns:a16="http://schemas.microsoft.com/office/drawing/2014/main" id="{1974864E-7BF1-A739-90B9-425922F75222}"/>
              </a:ext>
            </a:extLst>
          </p:cNvPr>
          <p:cNvSpPr>
            <a:spLocks noGrp="1"/>
          </p:cNvSpPr>
          <p:nvPr>
            <p:ph type="body" sz="quarter" idx="21" hasCustomPrompt="1"/>
          </p:nvPr>
        </p:nvSpPr>
        <p:spPr>
          <a:xfrm>
            <a:off x="3007711" y="2536876"/>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5" name="Picture Placeholder 11">
            <a:extLst>
              <a:ext uri="{FF2B5EF4-FFF2-40B4-BE49-F238E27FC236}">
                <a16:creationId xmlns:a16="http://schemas.microsoft.com/office/drawing/2014/main" id="{455C2C64-0981-96B3-4A1E-8CD4FFAED9B0}"/>
              </a:ext>
            </a:extLst>
          </p:cNvPr>
          <p:cNvSpPr>
            <a:spLocks noGrp="1"/>
          </p:cNvSpPr>
          <p:nvPr>
            <p:ph type="pic" sz="quarter" idx="26" hasCustomPrompt="1"/>
          </p:nvPr>
        </p:nvSpPr>
        <p:spPr>
          <a:xfrm>
            <a:off x="4790049" y="1646748"/>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17" name="Text Placeholder 12">
            <a:extLst>
              <a:ext uri="{FF2B5EF4-FFF2-40B4-BE49-F238E27FC236}">
                <a16:creationId xmlns:a16="http://schemas.microsoft.com/office/drawing/2014/main" id="{FC449F58-F999-EEF2-378F-A794B00B495E}"/>
              </a:ext>
            </a:extLst>
          </p:cNvPr>
          <p:cNvSpPr>
            <a:spLocks noGrp="1"/>
          </p:cNvSpPr>
          <p:nvPr>
            <p:ph type="body" sz="quarter" idx="27" hasCustomPrompt="1"/>
          </p:nvPr>
        </p:nvSpPr>
        <p:spPr>
          <a:xfrm>
            <a:off x="7176776" y="2536876"/>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18" name="Picture Placeholder 11">
            <a:extLst>
              <a:ext uri="{FF2B5EF4-FFF2-40B4-BE49-F238E27FC236}">
                <a16:creationId xmlns:a16="http://schemas.microsoft.com/office/drawing/2014/main" id="{AAB1BD73-CC2E-D599-1A5B-2518A8910FAF}"/>
              </a:ext>
            </a:extLst>
          </p:cNvPr>
          <p:cNvSpPr>
            <a:spLocks noGrp="1"/>
          </p:cNvSpPr>
          <p:nvPr>
            <p:ph type="pic" sz="quarter" idx="28" hasCustomPrompt="1"/>
          </p:nvPr>
        </p:nvSpPr>
        <p:spPr>
          <a:xfrm>
            <a:off x="8940020" y="1646748"/>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19" name="Text Placeholder 12">
            <a:extLst>
              <a:ext uri="{FF2B5EF4-FFF2-40B4-BE49-F238E27FC236}">
                <a16:creationId xmlns:a16="http://schemas.microsoft.com/office/drawing/2014/main" id="{FB9212AA-038E-435F-6471-C9A0AAC5E0BF}"/>
              </a:ext>
            </a:extLst>
          </p:cNvPr>
          <p:cNvSpPr>
            <a:spLocks noGrp="1"/>
          </p:cNvSpPr>
          <p:nvPr>
            <p:ph type="body" sz="quarter" idx="29" hasCustomPrompt="1"/>
          </p:nvPr>
        </p:nvSpPr>
        <p:spPr>
          <a:xfrm>
            <a:off x="932727" y="5283315"/>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20" name="Text Placeholder 12">
            <a:extLst>
              <a:ext uri="{FF2B5EF4-FFF2-40B4-BE49-F238E27FC236}">
                <a16:creationId xmlns:a16="http://schemas.microsoft.com/office/drawing/2014/main" id="{73153AE3-0E3F-CC14-6928-D41A31F20AA4}"/>
              </a:ext>
            </a:extLst>
          </p:cNvPr>
          <p:cNvSpPr>
            <a:spLocks noGrp="1"/>
          </p:cNvSpPr>
          <p:nvPr>
            <p:ph type="body" sz="quarter" idx="30" hasCustomPrompt="1"/>
          </p:nvPr>
        </p:nvSpPr>
        <p:spPr>
          <a:xfrm>
            <a:off x="5192341" y="5283315"/>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21" name="Text Placeholder 12">
            <a:extLst>
              <a:ext uri="{FF2B5EF4-FFF2-40B4-BE49-F238E27FC236}">
                <a16:creationId xmlns:a16="http://schemas.microsoft.com/office/drawing/2014/main" id="{A8A56605-E6E5-2196-BA9C-7D86E69B58FE}"/>
              </a:ext>
            </a:extLst>
          </p:cNvPr>
          <p:cNvSpPr>
            <a:spLocks noGrp="1"/>
          </p:cNvSpPr>
          <p:nvPr>
            <p:ph type="body" sz="quarter" idx="31" hasCustomPrompt="1"/>
          </p:nvPr>
        </p:nvSpPr>
        <p:spPr>
          <a:xfrm>
            <a:off x="9232667" y="5283315"/>
            <a:ext cx="1484725" cy="192405"/>
          </a:xfrm>
        </p:spPr>
        <p:txBody>
          <a:bodyPr anchor="ctr">
            <a:noAutofit/>
          </a:bodyPr>
          <a:lstStyle>
            <a:lvl1pPr marL="0" indent="0">
              <a:lnSpc>
                <a:spcPts val="1000"/>
              </a:lnSpc>
              <a:spcBef>
                <a:spcPts val="0"/>
              </a:spcBef>
              <a:spcAft>
                <a:spcPts val="0"/>
              </a:spcAft>
              <a:buNone/>
              <a:defRPr sz="1000" b="1">
                <a:solidFill>
                  <a:schemeClr val="tx1"/>
                </a:solidFill>
              </a:defRPr>
            </a:lvl1pPr>
            <a:lvl2pPr>
              <a:lnSpc>
                <a:spcPts val="1700"/>
              </a:lnSpc>
              <a:spcBef>
                <a:spcPts val="0"/>
              </a:spcBef>
              <a:defRPr sz="1200"/>
            </a:lvl2pPr>
            <a:lvl3pPr>
              <a:lnSpc>
                <a:spcPts val="1700"/>
              </a:lnSpc>
              <a:spcBef>
                <a:spcPts val="0"/>
              </a:spcBef>
              <a:defRPr sz="1200"/>
            </a:lvl3pPr>
            <a:lvl4pPr>
              <a:lnSpc>
                <a:spcPts val="1700"/>
              </a:lnSpc>
              <a:spcBef>
                <a:spcPts val="0"/>
              </a:spcBef>
              <a:defRPr sz="1200"/>
            </a:lvl4pPr>
            <a:lvl5pPr>
              <a:lnSpc>
                <a:spcPts val="1700"/>
              </a:lnSpc>
              <a:spcBef>
                <a:spcPts val="0"/>
              </a:spcBef>
              <a:defRPr sz="1200"/>
            </a:lvl5pPr>
          </a:lstStyle>
          <a:p>
            <a:pPr lvl="0"/>
            <a:r>
              <a:rPr lang="en-US" dirty="0"/>
              <a:t>Insert Text Here</a:t>
            </a:r>
          </a:p>
        </p:txBody>
      </p:sp>
      <p:sp>
        <p:nvSpPr>
          <p:cNvPr id="22" name="Picture Placeholder 11">
            <a:extLst>
              <a:ext uri="{FF2B5EF4-FFF2-40B4-BE49-F238E27FC236}">
                <a16:creationId xmlns:a16="http://schemas.microsoft.com/office/drawing/2014/main" id="{2BB77B6E-4332-5B6F-E705-89965B599C36}"/>
              </a:ext>
            </a:extLst>
          </p:cNvPr>
          <p:cNvSpPr>
            <a:spLocks noGrp="1"/>
          </p:cNvSpPr>
          <p:nvPr>
            <p:ph type="pic" sz="quarter" idx="32" hasCustomPrompt="1"/>
          </p:nvPr>
        </p:nvSpPr>
        <p:spPr>
          <a:xfrm>
            <a:off x="2715064" y="4328419"/>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23" name="Picture Placeholder 11">
            <a:extLst>
              <a:ext uri="{FF2B5EF4-FFF2-40B4-BE49-F238E27FC236}">
                <a16:creationId xmlns:a16="http://schemas.microsoft.com/office/drawing/2014/main" id="{EB5A3B96-A3E0-F46B-4CE0-4720194534DD}"/>
              </a:ext>
            </a:extLst>
          </p:cNvPr>
          <p:cNvSpPr>
            <a:spLocks noGrp="1"/>
          </p:cNvSpPr>
          <p:nvPr>
            <p:ph type="pic" sz="quarter" idx="33" hasCustomPrompt="1"/>
          </p:nvPr>
        </p:nvSpPr>
        <p:spPr>
          <a:xfrm>
            <a:off x="6884129" y="4328419"/>
            <a:ext cx="2070020" cy="2102196"/>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solidFill>
                  <a:schemeClr val="tx1"/>
                </a:solidFill>
                <a:latin typeface="Aptos Light" panose="020B0004020202020204" pitchFamily="34" charset="0"/>
              </a:defRPr>
            </a:lvl1pPr>
          </a:lstStyle>
          <a:p>
            <a:r>
              <a:rPr lang="en-US" dirty="0"/>
              <a:t>INSERT PHOTO</a:t>
            </a:r>
          </a:p>
        </p:txBody>
      </p:sp>
      <p:sp>
        <p:nvSpPr>
          <p:cNvPr id="4" name="Text Placeholder 10">
            <a:extLst>
              <a:ext uri="{FF2B5EF4-FFF2-40B4-BE49-F238E27FC236}">
                <a16:creationId xmlns:a16="http://schemas.microsoft.com/office/drawing/2014/main" id="{1895B7C2-503A-9CBD-B8F4-32F2347C1CF4}"/>
              </a:ext>
            </a:extLst>
          </p:cNvPr>
          <p:cNvSpPr>
            <a:spLocks noGrp="1"/>
          </p:cNvSpPr>
          <p:nvPr>
            <p:ph type="body" sz="quarter" idx="24" hasCustomPrompt="1"/>
          </p:nvPr>
        </p:nvSpPr>
        <p:spPr>
          <a:xfrm>
            <a:off x="640080" y="4011681"/>
            <a:ext cx="10591200" cy="54000"/>
          </a:xfrm>
          <a:prstGeom prst="rightArrow">
            <a:avLst>
              <a:gd name="adj1" fmla="val 50000"/>
              <a:gd name="adj2" fmla="val 158038"/>
            </a:avLst>
          </a:prstGeom>
          <a:solidFill>
            <a:schemeClr val="accent2"/>
          </a:solidFill>
          <a:ln>
            <a:noFill/>
          </a:ln>
        </p:spPr>
        <p:txBody>
          <a:bodyPr anchor="ctr"/>
          <a:lstStyle>
            <a:lvl1pPr marL="0" indent="0">
              <a:buNone/>
              <a:defRPr sz="100">
                <a:solidFill>
                  <a:schemeClr val="accent2"/>
                </a:solidFill>
              </a:defRPr>
            </a:lvl1pPr>
          </a:lstStyle>
          <a:p>
            <a:pPr lvl="0"/>
            <a:r>
              <a:rPr lang="en-US" dirty="0"/>
              <a:t> </a:t>
            </a:r>
          </a:p>
        </p:txBody>
      </p:sp>
    </p:spTree>
    <p:extLst>
      <p:ext uri="{BB962C8B-B14F-4D97-AF65-F5344CB8AC3E}">
        <p14:creationId xmlns:p14="http://schemas.microsoft.com/office/powerpoint/2010/main" val="3305636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ullets, Roadmap Dark">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C78A9A-AB8D-C94D-3CC2-249FDAE78F21}"/>
              </a:ext>
            </a:extLst>
          </p:cNvPr>
          <p:cNvSpPr>
            <a:spLocks noGrp="1"/>
          </p:cNvSpPr>
          <p:nvPr>
            <p:ph type="sldNum" sz="quarter" idx="10"/>
          </p:nvPr>
        </p:nvSpPr>
        <p:spPr/>
        <p:txBody>
          <a:bodyPr/>
          <a:lstStyle>
            <a:lvl1pPr>
              <a:defRPr>
                <a:solidFill>
                  <a:schemeClr val="bg1"/>
                </a:solidFill>
              </a:defRPr>
            </a:lvl1pPr>
          </a:lstStyle>
          <a:p>
            <a:fld id="{F19811FD-96DF-42B1-BDBB-EF3C0573B843}" type="slidenum">
              <a:rPr lang="en-US" smtClean="0"/>
              <a:pPr/>
              <a:t>‹#›</a:t>
            </a:fld>
            <a:endParaRPr lang="en-US" dirty="0"/>
          </a:p>
        </p:txBody>
      </p:sp>
      <p:sp>
        <p:nvSpPr>
          <p:cNvPr id="16" name="Picture Placeholder 15">
            <a:extLst>
              <a:ext uri="{FF2B5EF4-FFF2-40B4-BE49-F238E27FC236}">
                <a16:creationId xmlns:a16="http://schemas.microsoft.com/office/drawing/2014/main" id="{324843E2-EB38-7EC9-8DB8-CBCB0483C6BB}"/>
              </a:ext>
            </a:extLst>
          </p:cNvPr>
          <p:cNvSpPr>
            <a:spLocks noGrp="1"/>
          </p:cNvSpPr>
          <p:nvPr>
            <p:ph type="pic" sz="quarter" idx="16" hasCustomPrompt="1"/>
          </p:nvPr>
        </p:nvSpPr>
        <p:spPr>
          <a:xfrm>
            <a:off x="9201294" y="4345473"/>
            <a:ext cx="2343307" cy="1642116"/>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2"/>
            </a:solidFill>
          </a:ln>
        </p:spPr>
        <p:txBody>
          <a:bodyPr wrap="square" anchor="ctr">
            <a:noAutofit/>
          </a:bodyPr>
          <a:lstStyle>
            <a:lvl1pPr marL="0" indent="0" algn="ctr">
              <a:buNone/>
              <a:defRPr sz="1000">
                <a:solidFill>
                  <a:schemeClr val="bg1"/>
                </a:solidFill>
              </a:defRPr>
            </a:lvl1pPr>
          </a:lstStyle>
          <a:p>
            <a:r>
              <a:rPr lang="en-GB" dirty="0"/>
              <a:t>INSERT PHOTO</a:t>
            </a:r>
          </a:p>
        </p:txBody>
      </p:sp>
      <p:sp>
        <p:nvSpPr>
          <p:cNvPr id="28" name="TextBox 27">
            <a:extLst>
              <a:ext uri="{FF2B5EF4-FFF2-40B4-BE49-F238E27FC236}">
                <a16:creationId xmlns:a16="http://schemas.microsoft.com/office/drawing/2014/main" id="{BF8EAE6C-C240-2032-AF10-9F903B5D1E7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bg1"/>
                </a:solidFill>
              </a:rPr>
              <a:t>Confidential © Perkins Coie LLP</a:t>
            </a:r>
          </a:p>
        </p:txBody>
      </p:sp>
      <p:sp>
        <p:nvSpPr>
          <p:cNvPr id="4" name="Picture Placeholder 15">
            <a:extLst>
              <a:ext uri="{FF2B5EF4-FFF2-40B4-BE49-F238E27FC236}">
                <a16:creationId xmlns:a16="http://schemas.microsoft.com/office/drawing/2014/main" id="{6426EC5A-D602-3D96-F39E-37745563FCF8}"/>
              </a:ext>
            </a:extLst>
          </p:cNvPr>
          <p:cNvSpPr>
            <a:spLocks noGrp="1"/>
          </p:cNvSpPr>
          <p:nvPr>
            <p:ph type="pic" sz="quarter" idx="17" hasCustomPrompt="1"/>
          </p:nvPr>
        </p:nvSpPr>
        <p:spPr>
          <a:xfrm>
            <a:off x="9201294" y="1947807"/>
            <a:ext cx="2343307" cy="1642116"/>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2"/>
            </a:solidFill>
          </a:ln>
        </p:spPr>
        <p:txBody>
          <a:bodyPr wrap="square" anchor="ctr">
            <a:noAutofit/>
          </a:bodyPr>
          <a:lstStyle>
            <a:lvl1pPr marL="0" indent="0" algn="ctr">
              <a:buNone/>
              <a:defRPr sz="1000">
                <a:solidFill>
                  <a:schemeClr val="bg1"/>
                </a:solidFill>
              </a:defRPr>
            </a:lvl1pPr>
          </a:lstStyle>
          <a:p>
            <a:r>
              <a:rPr lang="en-GB" dirty="0"/>
              <a:t>INSERT PHOTO</a:t>
            </a:r>
          </a:p>
        </p:txBody>
      </p:sp>
      <p:sp>
        <p:nvSpPr>
          <p:cNvPr id="5" name="Picture Placeholder 4">
            <a:extLst>
              <a:ext uri="{FF2B5EF4-FFF2-40B4-BE49-F238E27FC236}">
                <a16:creationId xmlns:a16="http://schemas.microsoft.com/office/drawing/2014/main" id="{0425315D-3A8E-1D51-16E0-CD422E10E5D6}"/>
              </a:ext>
            </a:extLst>
          </p:cNvPr>
          <p:cNvSpPr>
            <a:spLocks noGrp="1"/>
          </p:cNvSpPr>
          <p:nvPr>
            <p:ph type="pic" sz="quarter" idx="18" hasCustomPrompt="1"/>
          </p:nvPr>
        </p:nvSpPr>
        <p:spPr>
          <a:xfrm>
            <a:off x="3752692" y="3138217"/>
            <a:ext cx="2343308" cy="1636770"/>
          </a:xfrm>
          <a:custGeom>
            <a:avLst/>
            <a:gdLst>
              <a:gd name="connsiteX0" fmla="*/ 894080 w 2764155"/>
              <a:gd name="connsiteY0" fmla="*/ 0 h 1919288"/>
              <a:gd name="connsiteX1" fmla="*/ 935038 w 2764155"/>
              <a:gd name="connsiteY1" fmla="*/ 0 h 1919288"/>
              <a:gd name="connsiteX2" fmla="*/ 2764155 w 2764155"/>
              <a:gd name="connsiteY2" fmla="*/ 0 h 1919288"/>
              <a:gd name="connsiteX3" fmla="*/ 2764155 w 2764155"/>
              <a:gd name="connsiteY3" fmla="*/ 1919287 h 1919288"/>
              <a:gd name="connsiteX4" fmla="*/ 935057 w 2764155"/>
              <a:gd name="connsiteY4" fmla="*/ 1919287 h 1919288"/>
              <a:gd name="connsiteX5" fmla="*/ 935038 w 2764155"/>
              <a:gd name="connsiteY5" fmla="*/ 1919288 h 1919288"/>
              <a:gd name="connsiteX6" fmla="*/ 935019 w 2764155"/>
              <a:gd name="connsiteY6" fmla="*/ 1919287 h 1919288"/>
              <a:gd name="connsiteX7" fmla="*/ 894080 w 2764155"/>
              <a:gd name="connsiteY7" fmla="*/ 1919287 h 1919288"/>
              <a:gd name="connsiteX8" fmla="*/ 894080 w 2764155"/>
              <a:gd name="connsiteY8" fmla="*/ 1917166 h 1919288"/>
              <a:gd name="connsiteX9" fmla="*/ 839436 w 2764155"/>
              <a:gd name="connsiteY9" fmla="*/ 1914334 h 1919288"/>
              <a:gd name="connsiteX10" fmla="*/ 0 w 2764155"/>
              <a:gd name="connsiteY10" fmla="*/ 959644 h 1919288"/>
              <a:gd name="connsiteX11" fmla="*/ 839436 w 2764155"/>
              <a:gd name="connsiteY11" fmla="*/ 4955 h 1919288"/>
              <a:gd name="connsiteX12" fmla="*/ 894080 w 2764155"/>
              <a:gd name="connsiteY12" fmla="*/ 2123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55" h="1919288">
                <a:moveTo>
                  <a:pt x="894080" y="0"/>
                </a:moveTo>
                <a:lnTo>
                  <a:pt x="935038" y="0"/>
                </a:lnTo>
                <a:lnTo>
                  <a:pt x="2764155" y="0"/>
                </a:lnTo>
                <a:lnTo>
                  <a:pt x="2764155" y="1919287"/>
                </a:lnTo>
                <a:lnTo>
                  <a:pt x="935057" y="1919287"/>
                </a:lnTo>
                <a:lnTo>
                  <a:pt x="935038" y="1919288"/>
                </a:lnTo>
                <a:lnTo>
                  <a:pt x="935019" y="1919287"/>
                </a:lnTo>
                <a:lnTo>
                  <a:pt x="894080" y="1919287"/>
                </a:lnTo>
                <a:lnTo>
                  <a:pt x="894080" y="1917166"/>
                </a:lnTo>
                <a:lnTo>
                  <a:pt x="839436" y="1914334"/>
                </a:lnTo>
                <a:cubicBezTo>
                  <a:pt x="367937" y="1865190"/>
                  <a:pt x="0" y="1456516"/>
                  <a:pt x="0" y="959644"/>
                </a:cubicBezTo>
                <a:cubicBezTo>
                  <a:pt x="0" y="462772"/>
                  <a:pt x="367937" y="54098"/>
                  <a:pt x="839436" y="4955"/>
                </a:cubicBezTo>
                <a:lnTo>
                  <a:pt x="894080" y="2123"/>
                </a:lnTo>
                <a:close/>
              </a:path>
            </a:pathLst>
          </a:custGeom>
          <a:ln w="25400">
            <a:solidFill>
              <a:schemeClr val="accent2"/>
            </a:solidFill>
          </a:ln>
        </p:spPr>
        <p:txBody>
          <a:bodyPr vert="horz" wrap="square" lIns="0" tIns="0" rIns="0" bIns="0" rtlCol="0" anchor="ctr">
            <a:noAutofit/>
          </a:bodyPr>
          <a:lstStyle>
            <a:lvl1pPr marL="0" indent="0" algn="ctr">
              <a:buNone/>
              <a:defRPr lang="en-GB" sz="1000">
                <a:solidFill>
                  <a:schemeClr val="bg1"/>
                </a:solidFill>
              </a:defRPr>
            </a:lvl1pPr>
          </a:lstStyle>
          <a:p>
            <a:pPr marL="228600" lvl="0" indent="-228600" algn="ctr"/>
            <a:r>
              <a:rPr lang="en-GB" dirty="0"/>
              <a:t>INSERT PHOTO</a:t>
            </a:r>
          </a:p>
        </p:txBody>
      </p:sp>
      <p:sp>
        <p:nvSpPr>
          <p:cNvPr id="10" name="Text Placeholder 9">
            <a:extLst>
              <a:ext uri="{FF2B5EF4-FFF2-40B4-BE49-F238E27FC236}">
                <a16:creationId xmlns:a16="http://schemas.microsoft.com/office/drawing/2014/main" id="{4A5DE570-1675-EEF1-2DF7-F3EC1641A70F}"/>
              </a:ext>
            </a:extLst>
          </p:cNvPr>
          <p:cNvSpPr>
            <a:spLocks noGrp="1"/>
          </p:cNvSpPr>
          <p:nvPr>
            <p:ph type="body" sz="quarter" idx="20" hasCustomPrompt="1"/>
          </p:nvPr>
        </p:nvSpPr>
        <p:spPr>
          <a:xfrm>
            <a:off x="6540500" y="1200150"/>
            <a:ext cx="2660650" cy="747713"/>
          </a:xfrm>
          <a:ln w="25400">
            <a:solidFill>
              <a:schemeClr val="accent2"/>
            </a:solidFill>
          </a:ln>
        </p:spPr>
        <p:txBody>
          <a:bodyPr vert="horz" lIns="108000" tIns="108000" rIns="108000" bIns="108000" rtlCol="0" anchor="ctr">
            <a:noAutofit/>
          </a:bodyPr>
          <a:lstStyle>
            <a:lvl1pPr marL="0" indent="0" algn="l">
              <a:lnSpc>
                <a:spcPts val="1500"/>
              </a:lnSpc>
              <a:buNone/>
              <a:defRPr lang="en-US" sz="1000" b="1" smtClean="0">
                <a:solidFill>
                  <a:schemeClr val="bg1"/>
                </a:solidFill>
              </a:defRPr>
            </a:lvl1pPr>
            <a:lvl2pPr marL="457200" indent="0">
              <a:buNone/>
              <a:defRPr lang="en-US" sz="1200" smtClean="0"/>
            </a:lvl2pPr>
            <a:lvl3pPr>
              <a:defRPr lang="en-US" sz="1200" smtClean="0"/>
            </a:lvl3pPr>
            <a:lvl4pPr>
              <a:defRPr lang="en-US" sz="1200" smtClean="0"/>
            </a:lvl4pPr>
            <a:lvl5pPr>
              <a:defRPr lang="en-GB" sz="1200"/>
            </a:lvl5pPr>
          </a:lstStyle>
          <a:p>
            <a:pPr marL="228600" lvl="0" indent="-228600">
              <a:lnSpc>
                <a:spcPts val="1000"/>
              </a:lnSpc>
              <a:spcAft>
                <a:spcPts val="0"/>
              </a:spcAft>
            </a:pPr>
            <a:r>
              <a:rPr lang="en-US" dirty="0"/>
              <a:t>Insert Text</a:t>
            </a:r>
          </a:p>
        </p:txBody>
      </p:sp>
      <p:sp>
        <p:nvSpPr>
          <p:cNvPr id="11" name="Text Placeholder 9">
            <a:extLst>
              <a:ext uri="{FF2B5EF4-FFF2-40B4-BE49-F238E27FC236}">
                <a16:creationId xmlns:a16="http://schemas.microsoft.com/office/drawing/2014/main" id="{506936D2-B5B7-F2DB-4B61-A676B5693B38}"/>
              </a:ext>
            </a:extLst>
          </p:cNvPr>
          <p:cNvSpPr>
            <a:spLocks noGrp="1"/>
          </p:cNvSpPr>
          <p:nvPr>
            <p:ph type="body" sz="quarter" idx="21" hasCustomPrompt="1"/>
          </p:nvPr>
        </p:nvSpPr>
        <p:spPr>
          <a:xfrm>
            <a:off x="6096000" y="2396876"/>
            <a:ext cx="2660650" cy="747713"/>
          </a:xfrm>
          <a:ln w="25400">
            <a:solidFill>
              <a:schemeClr val="accent2"/>
            </a:solidFill>
          </a:ln>
        </p:spPr>
        <p:txBody>
          <a:bodyPr vert="horz" lIns="108000" tIns="108000" rIns="108000" bIns="108000" rtlCol="0" anchor="ctr">
            <a:noAutofit/>
          </a:bodyPr>
          <a:lstStyle>
            <a:lvl1pPr marL="0" indent="0" algn="l">
              <a:lnSpc>
                <a:spcPts val="1500"/>
              </a:lnSpc>
              <a:buNone/>
              <a:defRPr lang="en-US" sz="1000" b="1" smtClean="0">
                <a:solidFill>
                  <a:schemeClr val="bg1"/>
                </a:solidFill>
              </a:defRPr>
            </a:lvl1pPr>
            <a:lvl2pPr marL="457200" indent="0">
              <a:buNone/>
              <a:defRPr lang="en-US" sz="1200" smtClean="0"/>
            </a:lvl2pPr>
            <a:lvl3pPr>
              <a:defRPr lang="en-US" sz="1200" smtClean="0"/>
            </a:lvl3pPr>
            <a:lvl4pPr>
              <a:defRPr lang="en-US" sz="1200" smtClean="0"/>
            </a:lvl4pPr>
            <a:lvl5pPr>
              <a:defRPr lang="en-GB" sz="1200"/>
            </a:lvl5pPr>
          </a:lstStyle>
          <a:p>
            <a:pPr marL="228600" lvl="0" indent="-228600">
              <a:lnSpc>
                <a:spcPts val="1000"/>
              </a:lnSpc>
              <a:spcAft>
                <a:spcPts val="0"/>
              </a:spcAft>
            </a:pPr>
            <a:r>
              <a:rPr lang="en-US" dirty="0"/>
              <a:t>Insert Text</a:t>
            </a:r>
          </a:p>
        </p:txBody>
      </p:sp>
      <p:sp>
        <p:nvSpPr>
          <p:cNvPr id="13" name="Text Placeholder 9">
            <a:extLst>
              <a:ext uri="{FF2B5EF4-FFF2-40B4-BE49-F238E27FC236}">
                <a16:creationId xmlns:a16="http://schemas.microsoft.com/office/drawing/2014/main" id="{2BA70F92-2BCF-DFAF-0D23-418DB7BB0FB9}"/>
              </a:ext>
            </a:extLst>
          </p:cNvPr>
          <p:cNvSpPr>
            <a:spLocks noGrp="1"/>
          </p:cNvSpPr>
          <p:nvPr>
            <p:ph type="body" sz="quarter" idx="22" hasCustomPrompt="1"/>
          </p:nvPr>
        </p:nvSpPr>
        <p:spPr>
          <a:xfrm>
            <a:off x="6540500" y="3597760"/>
            <a:ext cx="2660650" cy="747713"/>
          </a:xfrm>
          <a:ln w="25400">
            <a:solidFill>
              <a:schemeClr val="accent2"/>
            </a:solidFill>
          </a:ln>
        </p:spPr>
        <p:txBody>
          <a:bodyPr vert="horz" lIns="108000" tIns="108000" rIns="108000" bIns="108000" rtlCol="0" anchor="ctr">
            <a:noAutofit/>
          </a:bodyPr>
          <a:lstStyle>
            <a:lvl1pPr marL="0" indent="0" algn="l">
              <a:lnSpc>
                <a:spcPts val="1500"/>
              </a:lnSpc>
              <a:buNone/>
              <a:defRPr lang="en-US" sz="1000" b="1" smtClean="0">
                <a:solidFill>
                  <a:schemeClr val="bg1"/>
                </a:solidFill>
              </a:defRPr>
            </a:lvl1pPr>
            <a:lvl2pPr marL="457200" indent="0">
              <a:buNone/>
              <a:defRPr lang="en-US" sz="1200" smtClean="0"/>
            </a:lvl2pPr>
            <a:lvl3pPr>
              <a:defRPr lang="en-US" sz="1200" smtClean="0"/>
            </a:lvl3pPr>
            <a:lvl4pPr>
              <a:defRPr lang="en-US" sz="1200" smtClean="0"/>
            </a:lvl4pPr>
            <a:lvl5pPr>
              <a:defRPr lang="en-GB" sz="1200"/>
            </a:lvl5pPr>
          </a:lstStyle>
          <a:p>
            <a:pPr marL="228600" lvl="0" indent="-228600">
              <a:lnSpc>
                <a:spcPts val="1000"/>
              </a:lnSpc>
              <a:spcAft>
                <a:spcPts val="0"/>
              </a:spcAft>
            </a:pPr>
            <a:r>
              <a:rPr lang="en-US" dirty="0"/>
              <a:t>Insert Text</a:t>
            </a:r>
          </a:p>
        </p:txBody>
      </p:sp>
      <p:sp>
        <p:nvSpPr>
          <p:cNvPr id="14" name="Title 13">
            <a:extLst>
              <a:ext uri="{FF2B5EF4-FFF2-40B4-BE49-F238E27FC236}">
                <a16:creationId xmlns:a16="http://schemas.microsoft.com/office/drawing/2014/main" id="{EAC1ABDB-A0C8-497E-7FE8-142797FD3C95}"/>
              </a:ext>
            </a:extLst>
          </p:cNvPr>
          <p:cNvSpPr>
            <a:spLocks noGrp="1"/>
          </p:cNvSpPr>
          <p:nvPr>
            <p:ph type="title" hasCustomPrompt="1"/>
          </p:nvPr>
        </p:nvSpPr>
        <p:spPr/>
        <p:txBody>
          <a:bodyPr/>
          <a:lstStyle>
            <a:lvl1pPr>
              <a:defRPr>
                <a:solidFill>
                  <a:schemeClr val="bg1"/>
                </a:solidFill>
              </a:defRPr>
            </a:lvl1pPr>
          </a:lstStyle>
          <a:p>
            <a:r>
              <a:rPr lang="en-US" dirty="0"/>
              <a:t>Insert Slide Title</a:t>
            </a:r>
            <a:endParaRPr lang="en-GB" dirty="0"/>
          </a:p>
        </p:txBody>
      </p:sp>
      <p:sp>
        <p:nvSpPr>
          <p:cNvPr id="18" name="Text Placeholder 9">
            <a:extLst>
              <a:ext uri="{FF2B5EF4-FFF2-40B4-BE49-F238E27FC236}">
                <a16:creationId xmlns:a16="http://schemas.microsoft.com/office/drawing/2014/main" id="{E1B14694-668F-3C3A-BDF7-FA65FC14569D}"/>
              </a:ext>
            </a:extLst>
          </p:cNvPr>
          <p:cNvSpPr>
            <a:spLocks noGrp="1"/>
          </p:cNvSpPr>
          <p:nvPr>
            <p:ph type="body" sz="quarter" idx="14" hasCustomPrompt="1"/>
          </p:nvPr>
        </p:nvSpPr>
        <p:spPr>
          <a:xfrm>
            <a:off x="639763" y="1635932"/>
            <a:ext cx="2626783" cy="4057345"/>
          </a:xfrm>
        </p:spPr>
        <p:txBody>
          <a:bodyPr>
            <a:noAutofit/>
          </a:bodyPr>
          <a:lstStyle>
            <a:lvl1pPr marL="230188" indent="-230188">
              <a:spcAft>
                <a:spcPts val="900"/>
              </a:spcAft>
              <a:buFont typeface="Aptos" panose="020B0004020202020204" pitchFamily="34" charset="0"/>
              <a:buChar char="–"/>
              <a:defRPr>
                <a:solidFill>
                  <a:schemeClr val="bg1"/>
                </a:solidFill>
                <a:latin typeface="Aptos Light" panose="020B0004020202020204" pitchFamily="34" charset="0"/>
              </a:defRPr>
            </a:lvl1pPr>
            <a:lvl2pPr marL="512763" indent="-228600">
              <a:spcAft>
                <a:spcPts val="900"/>
              </a:spcAft>
              <a:defRPr>
                <a:solidFill>
                  <a:schemeClr val="bg1"/>
                </a:solidFill>
                <a:latin typeface="Aptos Light" panose="020B0004020202020204" pitchFamily="34" charset="0"/>
              </a:defRPr>
            </a:lvl2pPr>
            <a:lvl3pPr marL="800100" indent="-228600">
              <a:spcAft>
                <a:spcPts val="900"/>
              </a:spcAft>
              <a:defRPr>
                <a:solidFill>
                  <a:schemeClr val="bg1"/>
                </a:solidFill>
                <a:latin typeface="Aptos Light" panose="020B0004020202020204" pitchFamily="34" charset="0"/>
              </a:defRPr>
            </a:lvl3pPr>
            <a:lvl4pPr marL="1087438" indent="-228600">
              <a:spcAft>
                <a:spcPts val="900"/>
              </a:spcAft>
              <a:defRPr>
                <a:solidFill>
                  <a:schemeClr val="bg1"/>
                </a:solidFill>
                <a:latin typeface="Aptos Light" panose="020B0004020202020204" pitchFamily="34" charset="0"/>
              </a:defRPr>
            </a:lvl4pPr>
            <a:lvl5pPr marL="1373188" indent="-228600">
              <a:spcAft>
                <a:spcPts val="900"/>
              </a:spcAft>
              <a:defRPr>
                <a:solidFill>
                  <a:schemeClr val="bg1"/>
                </a:solidFill>
                <a:latin typeface="Aptos Light" panose="020B0004020202020204" pitchFamily="34" charset="0"/>
              </a:defRPr>
            </a:lvl5pPr>
          </a:lstStyle>
          <a:p>
            <a:pPr lvl="0"/>
            <a:r>
              <a:rPr lang="en-US" dirty="0"/>
              <a:t>Insert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5370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ullets, Roadmap Light">
    <p:bg>
      <p:bgPr>
        <a:solidFill>
          <a:srgbClr val="ECEAF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C78A9A-AB8D-C94D-3CC2-249FDAE78F21}"/>
              </a:ext>
            </a:extLst>
          </p:cNvPr>
          <p:cNvSpPr>
            <a:spLocks noGrp="1"/>
          </p:cNvSpPr>
          <p:nvPr>
            <p:ph type="sldNum" sz="quarter" idx="10"/>
          </p:nvPr>
        </p:nvSpPr>
        <p:spPr/>
        <p:txBody>
          <a:bodyPr/>
          <a:lstStyle>
            <a:lvl1pPr>
              <a:defRPr>
                <a:solidFill>
                  <a:schemeClr val="tx2"/>
                </a:solidFill>
              </a:defRPr>
            </a:lvl1pPr>
          </a:lstStyle>
          <a:p>
            <a:fld id="{F19811FD-96DF-42B1-BDBB-EF3C0573B843}" type="slidenum">
              <a:rPr lang="en-US" smtClean="0"/>
              <a:pPr/>
              <a:t>‹#›</a:t>
            </a:fld>
            <a:endParaRPr lang="en-US" dirty="0"/>
          </a:p>
        </p:txBody>
      </p:sp>
      <p:sp>
        <p:nvSpPr>
          <p:cNvPr id="16" name="Picture Placeholder 15">
            <a:extLst>
              <a:ext uri="{FF2B5EF4-FFF2-40B4-BE49-F238E27FC236}">
                <a16:creationId xmlns:a16="http://schemas.microsoft.com/office/drawing/2014/main" id="{324843E2-EB38-7EC9-8DB8-CBCB0483C6BB}"/>
              </a:ext>
            </a:extLst>
          </p:cNvPr>
          <p:cNvSpPr>
            <a:spLocks noGrp="1"/>
          </p:cNvSpPr>
          <p:nvPr>
            <p:ph type="pic" sz="quarter" idx="16" hasCustomPrompt="1"/>
          </p:nvPr>
        </p:nvSpPr>
        <p:spPr>
          <a:xfrm>
            <a:off x="9201294" y="4345473"/>
            <a:ext cx="2343307" cy="1642116"/>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2"/>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28" name="TextBox 27">
            <a:extLst>
              <a:ext uri="{FF2B5EF4-FFF2-40B4-BE49-F238E27FC236}">
                <a16:creationId xmlns:a16="http://schemas.microsoft.com/office/drawing/2014/main" id="{BF8EAE6C-C240-2032-AF10-9F903B5D1E7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tx1"/>
                </a:solidFill>
              </a:rPr>
              <a:t>Confidential © Perkins Coie LLP</a:t>
            </a:r>
          </a:p>
        </p:txBody>
      </p:sp>
      <p:sp>
        <p:nvSpPr>
          <p:cNvPr id="4" name="Picture Placeholder 15">
            <a:extLst>
              <a:ext uri="{FF2B5EF4-FFF2-40B4-BE49-F238E27FC236}">
                <a16:creationId xmlns:a16="http://schemas.microsoft.com/office/drawing/2014/main" id="{6426EC5A-D602-3D96-F39E-37745563FCF8}"/>
              </a:ext>
            </a:extLst>
          </p:cNvPr>
          <p:cNvSpPr>
            <a:spLocks noGrp="1"/>
          </p:cNvSpPr>
          <p:nvPr>
            <p:ph type="pic" sz="quarter" idx="17" hasCustomPrompt="1"/>
          </p:nvPr>
        </p:nvSpPr>
        <p:spPr>
          <a:xfrm>
            <a:off x="9201294" y="1947807"/>
            <a:ext cx="2343307" cy="1642116"/>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2"/>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5" name="Picture Placeholder 4">
            <a:extLst>
              <a:ext uri="{FF2B5EF4-FFF2-40B4-BE49-F238E27FC236}">
                <a16:creationId xmlns:a16="http://schemas.microsoft.com/office/drawing/2014/main" id="{0425315D-3A8E-1D51-16E0-CD422E10E5D6}"/>
              </a:ext>
            </a:extLst>
          </p:cNvPr>
          <p:cNvSpPr>
            <a:spLocks noGrp="1"/>
          </p:cNvSpPr>
          <p:nvPr>
            <p:ph type="pic" sz="quarter" idx="18" hasCustomPrompt="1"/>
          </p:nvPr>
        </p:nvSpPr>
        <p:spPr>
          <a:xfrm>
            <a:off x="3752692" y="3138217"/>
            <a:ext cx="2343308" cy="1636770"/>
          </a:xfrm>
          <a:custGeom>
            <a:avLst/>
            <a:gdLst>
              <a:gd name="connsiteX0" fmla="*/ 894080 w 2764155"/>
              <a:gd name="connsiteY0" fmla="*/ 0 h 1919288"/>
              <a:gd name="connsiteX1" fmla="*/ 935038 w 2764155"/>
              <a:gd name="connsiteY1" fmla="*/ 0 h 1919288"/>
              <a:gd name="connsiteX2" fmla="*/ 2764155 w 2764155"/>
              <a:gd name="connsiteY2" fmla="*/ 0 h 1919288"/>
              <a:gd name="connsiteX3" fmla="*/ 2764155 w 2764155"/>
              <a:gd name="connsiteY3" fmla="*/ 1919287 h 1919288"/>
              <a:gd name="connsiteX4" fmla="*/ 935057 w 2764155"/>
              <a:gd name="connsiteY4" fmla="*/ 1919287 h 1919288"/>
              <a:gd name="connsiteX5" fmla="*/ 935038 w 2764155"/>
              <a:gd name="connsiteY5" fmla="*/ 1919288 h 1919288"/>
              <a:gd name="connsiteX6" fmla="*/ 935019 w 2764155"/>
              <a:gd name="connsiteY6" fmla="*/ 1919287 h 1919288"/>
              <a:gd name="connsiteX7" fmla="*/ 894080 w 2764155"/>
              <a:gd name="connsiteY7" fmla="*/ 1919287 h 1919288"/>
              <a:gd name="connsiteX8" fmla="*/ 894080 w 2764155"/>
              <a:gd name="connsiteY8" fmla="*/ 1917166 h 1919288"/>
              <a:gd name="connsiteX9" fmla="*/ 839436 w 2764155"/>
              <a:gd name="connsiteY9" fmla="*/ 1914334 h 1919288"/>
              <a:gd name="connsiteX10" fmla="*/ 0 w 2764155"/>
              <a:gd name="connsiteY10" fmla="*/ 959644 h 1919288"/>
              <a:gd name="connsiteX11" fmla="*/ 839436 w 2764155"/>
              <a:gd name="connsiteY11" fmla="*/ 4955 h 1919288"/>
              <a:gd name="connsiteX12" fmla="*/ 894080 w 2764155"/>
              <a:gd name="connsiteY12" fmla="*/ 2123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55" h="1919288">
                <a:moveTo>
                  <a:pt x="894080" y="0"/>
                </a:moveTo>
                <a:lnTo>
                  <a:pt x="935038" y="0"/>
                </a:lnTo>
                <a:lnTo>
                  <a:pt x="2764155" y="0"/>
                </a:lnTo>
                <a:lnTo>
                  <a:pt x="2764155" y="1919287"/>
                </a:lnTo>
                <a:lnTo>
                  <a:pt x="935057" y="1919287"/>
                </a:lnTo>
                <a:lnTo>
                  <a:pt x="935038" y="1919288"/>
                </a:lnTo>
                <a:lnTo>
                  <a:pt x="935019" y="1919287"/>
                </a:lnTo>
                <a:lnTo>
                  <a:pt x="894080" y="1919287"/>
                </a:lnTo>
                <a:lnTo>
                  <a:pt x="894080" y="1917166"/>
                </a:lnTo>
                <a:lnTo>
                  <a:pt x="839436" y="1914334"/>
                </a:lnTo>
                <a:cubicBezTo>
                  <a:pt x="367937" y="1865190"/>
                  <a:pt x="0" y="1456516"/>
                  <a:pt x="0" y="959644"/>
                </a:cubicBezTo>
                <a:cubicBezTo>
                  <a:pt x="0" y="462772"/>
                  <a:pt x="367937" y="54098"/>
                  <a:pt x="839436" y="4955"/>
                </a:cubicBezTo>
                <a:lnTo>
                  <a:pt x="894080" y="2123"/>
                </a:lnTo>
                <a:close/>
              </a:path>
            </a:pathLst>
          </a:custGeom>
          <a:ln w="25400">
            <a:solidFill>
              <a:schemeClr val="accent2"/>
            </a:solidFill>
          </a:ln>
        </p:spPr>
        <p:txBody>
          <a:bodyPr vert="horz" wrap="square" lIns="0" tIns="0" rIns="0" bIns="0" rtlCol="0" anchor="ctr">
            <a:noAutofit/>
          </a:bodyPr>
          <a:lstStyle>
            <a:lvl1pPr marL="0" indent="0" algn="ctr">
              <a:buNone/>
              <a:defRPr lang="en-GB" sz="1000">
                <a:solidFill>
                  <a:schemeClr val="tx1"/>
                </a:solidFill>
              </a:defRPr>
            </a:lvl1pPr>
          </a:lstStyle>
          <a:p>
            <a:pPr marL="228600" lvl="0" indent="-228600" algn="ctr"/>
            <a:r>
              <a:rPr lang="en-GB" dirty="0"/>
              <a:t>INSERT PHOTO</a:t>
            </a:r>
          </a:p>
        </p:txBody>
      </p:sp>
      <p:sp>
        <p:nvSpPr>
          <p:cNvPr id="10" name="Text Placeholder 9">
            <a:extLst>
              <a:ext uri="{FF2B5EF4-FFF2-40B4-BE49-F238E27FC236}">
                <a16:creationId xmlns:a16="http://schemas.microsoft.com/office/drawing/2014/main" id="{4A5DE570-1675-EEF1-2DF7-F3EC1641A70F}"/>
              </a:ext>
            </a:extLst>
          </p:cNvPr>
          <p:cNvSpPr>
            <a:spLocks noGrp="1"/>
          </p:cNvSpPr>
          <p:nvPr>
            <p:ph type="body" sz="quarter" idx="20" hasCustomPrompt="1"/>
          </p:nvPr>
        </p:nvSpPr>
        <p:spPr>
          <a:xfrm>
            <a:off x="6540500" y="1200150"/>
            <a:ext cx="2660650" cy="747713"/>
          </a:xfrm>
          <a:ln w="25400">
            <a:solidFill>
              <a:schemeClr val="accent2"/>
            </a:solidFill>
          </a:ln>
        </p:spPr>
        <p:txBody>
          <a:bodyPr vert="horz" lIns="108000" tIns="108000" rIns="108000" bIns="108000" rtlCol="0" anchor="ctr">
            <a:noAutofit/>
          </a:bodyPr>
          <a:lstStyle>
            <a:lvl1pPr marL="0" indent="0" algn="l">
              <a:lnSpc>
                <a:spcPts val="1500"/>
              </a:lnSpc>
              <a:buNone/>
              <a:defRPr lang="en-US" sz="1000" b="1" smtClean="0">
                <a:solidFill>
                  <a:schemeClr val="tx1"/>
                </a:solidFill>
              </a:defRPr>
            </a:lvl1pPr>
            <a:lvl2pPr marL="457200" indent="0">
              <a:buNone/>
              <a:defRPr lang="en-US" sz="1200" smtClean="0"/>
            </a:lvl2pPr>
            <a:lvl3pPr>
              <a:defRPr lang="en-US" sz="1200" smtClean="0"/>
            </a:lvl3pPr>
            <a:lvl4pPr>
              <a:defRPr lang="en-US" sz="1200" smtClean="0"/>
            </a:lvl4pPr>
            <a:lvl5pPr>
              <a:defRPr lang="en-GB" sz="1200"/>
            </a:lvl5pPr>
          </a:lstStyle>
          <a:p>
            <a:pPr marL="228600" lvl="0" indent="-228600">
              <a:lnSpc>
                <a:spcPts val="1000"/>
              </a:lnSpc>
              <a:spcAft>
                <a:spcPts val="0"/>
              </a:spcAft>
            </a:pPr>
            <a:r>
              <a:rPr lang="en-US" dirty="0"/>
              <a:t>Insert Text</a:t>
            </a:r>
          </a:p>
        </p:txBody>
      </p:sp>
      <p:sp>
        <p:nvSpPr>
          <p:cNvPr id="11" name="Text Placeholder 9">
            <a:extLst>
              <a:ext uri="{FF2B5EF4-FFF2-40B4-BE49-F238E27FC236}">
                <a16:creationId xmlns:a16="http://schemas.microsoft.com/office/drawing/2014/main" id="{506936D2-B5B7-F2DB-4B61-A676B5693B38}"/>
              </a:ext>
            </a:extLst>
          </p:cNvPr>
          <p:cNvSpPr>
            <a:spLocks noGrp="1"/>
          </p:cNvSpPr>
          <p:nvPr>
            <p:ph type="body" sz="quarter" idx="21" hasCustomPrompt="1"/>
          </p:nvPr>
        </p:nvSpPr>
        <p:spPr>
          <a:xfrm>
            <a:off x="6096000" y="2396876"/>
            <a:ext cx="2660650" cy="747713"/>
          </a:xfrm>
          <a:ln w="25400">
            <a:solidFill>
              <a:schemeClr val="accent2"/>
            </a:solidFill>
          </a:ln>
        </p:spPr>
        <p:txBody>
          <a:bodyPr vert="horz" lIns="108000" tIns="108000" rIns="108000" bIns="108000" rtlCol="0" anchor="ctr">
            <a:noAutofit/>
          </a:bodyPr>
          <a:lstStyle>
            <a:lvl1pPr marL="0" indent="0" algn="l">
              <a:lnSpc>
                <a:spcPts val="1500"/>
              </a:lnSpc>
              <a:buNone/>
              <a:defRPr lang="en-US" sz="1000" b="1" smtClean="0">
                <a:solidFill>
                  <a:schemeClr val="tx1"/>
                </a:solidFill>
              </a:defRPr>
            </a:lvl1pPr>
            <a:lvl2pPr marL="457200" indent="0">
              <a:buNone/>
              <a:defRPr lang="en-US" sz="1200" smtClean="0"/>
            </a:lvl2pPr>
            <a:lvl3pPr>
              <a:defRPr lang="en-US" sz="1200" smtClean="0"/>
            </a:lvl3pPr>
            <a:lvl4pPr>
              <a:defRPr lang="en-US" sz="1200" smtClean="0"/>
            </a:lvl4pPr>
            <a:lvl5pPr>
              <a:defRPr lang="en-GB" sz="1200"/>
            </a:lvl5pPr>
          </a:lstStyle>
          <a:p>
            <a:pPr marL="228600" lvl="0" indent="-228600">
              <a:lnSpc>
                <a:spcPts val="1000"/>
              </a:lnSpc>
              <a:spcAft>
                <a:spcPts val="0"/>
              </a:spcAft>
            </a:pPr>
            <a:r>
              <a:rPr lang="en-US" dirty="0"/>
              <a:t>Insert Text</a:t>
            </a:r>
          </a:p>
        </p:txBody>
      </p:sp>
      <p:sp>
        <p:nvSpPr>
          <p:cNvPr id="13" name="Text Placeholder 9">
            <a:extLst>
              <a:ext uri="{FF2B5EF4-FFF2-40B4-BE49-F238E27FC236}">
                <a16:creationId xmlns:a16="http://schemas.microsoft.com/office/drawing/2014/main" id="{2BA70F92-2BCF-DFAF-0D23-418DB7BB0FB9}"/>
              </a:ext>
            </a:extLst>
          </p:cNvPr>
          <p:cNvSpPr>
            <a:spLocks noGrp="1"/>
          </p:cNvSpPr>
          <p:nvPr>
            <p:ph type="body" sz="quarter" idx="22" hasCustomPrompt="1"/>
          </p:nvPr>
        </p:nvSpPr>
        <p:spPr>
          <a:xfrm>
            <a:off x="6540500" y="3597760"/>
            <a:ext cx="2660650" cy="747713"/>
          </a:xfrm>
          <a:ln w="25400">
            <a:solidFill>
              <a:schemeClr val="accent2"/>
            </a:solidFill>
          </a:ln>
        </p:spPr>
        <p:txBody>
          <a:bodyPr vert="horz" lIns="108000" tIns="108000" rIns="108000" bIns="108000" rtlCol="0" anchor="ctr">
            <a:noAutofit/>
          </a:bodyPr>
          <a:lstStyle>
            <a:lvl1pPr marL="0" indent="0" algn="l">
              <a:lnSpc>
                <a:spcPts val="1500"/>
              </a:lnSpc>
              <a:buNone/>
              <a:defRPr lang="en-US" sz="1000" b="1" smtClean="0">
                <a:solidFill>
                  <a:schemeClr val="tx1"/>
                </a:solidFill>
              </a:defRPr>
            </a:lvl1pPr>
            <a:lvl2pPr marL="457200" indent="0">
              <a:buNone/>
              <a:defRPr lang="en-US" sz="1200" smtClean="0"/>
            </a:lvl2pPr>
            <a:lvl3pPr>
              <a:defRPr lang="en-US" sz="1200" smtClean="0"/>
            </a:lvl3pPr>
            <a:lvl4pPr>
              <a:defRPr lang="en-US" sz="1200" smtClean="0"/>
            </a:lvl4pPr>
            <a:lvl5pPr>
              <a:defRPr lang="en-GB" sz="1200"/>
            </a:lvl5pPr>
          </a:lstStyle>
          <a:p>
            <a:pPr marL="228600" lvl="0" indent="-228600">
              <a:lnSpc>
                <a:spcPts val="1000"/>
              </a:lnSpc>
              <a:spcAft>
                <a:spcPts val="0"/>
              </a:spcAft>
            </a:pPr>
            <a:r>
              <a:rPr lang="en-US" dirty="0"/>
              <a:t>Insert Text</a:t>
            </a:r>
          </a:p>
        </p:txBody>
      </p:sp>
      <p:sp>
        <p:nvSpPr>
          <p:cNvPr id="14" name="Title 13">
            <a:extLst>
              <a:ext uri="{FF2B5EF4-FFF2-40B4-BE49-F238E27FC236}">
                <a16:creationId xmlns:a16="http://schemas.microsoft.com/office/drawing/2014/main" id="{EAC1ABDB-A0C8-497E-7FE8-142797FD3C95}"/>
              </a:ext>
            </a:extLst>
          </p:cNvPr>
          <p:cNvSpPr>
            <a:spLocks noGrp="1"/>
          </p:cNvSpPr>
          <p:nvPr>
            <p:ph type="title" hasCustomPrompt="1"/>
          </p:nvPr>
        </p:nvSpPr>
        <p:spPr/>
        <p:txBody>
          <a:bodyPr/>
          <a:lstStyle>
            <a:lvl1pPr>
              <a:defRPr>
                <a:solidFill>
                  <a:schemeClr val="tx2"/>
                </a:solidFill>
              </a:defRPr>
            </a:lvl1pPr>
          </a:lstStyle>
          <a:p>
            <a:r>
              <a:rPr lang="en-US" dirty="0"/>
              <a:t>Insert Slide Title</a:t>
            </a:r>
            <a:endParaRPr lang="en-GB" dirty="0"/>
          </a:p>
        </p:txBody>
      </p:sp>
      <p:sp>
        <p:nvSpPr>
          <p:cNvPr id="18" name="Text Placeholder 9">
            <a:extLst>
              <a:ext uri="{FF2B5EF4-FFF2-40B4-BE49-F238E27FC236}">
                <a16:creationId xmlns:a16="http://schemas.microsoft.com/office/drawing/2014/main" id="{E1B14694-668F-3C3A-BDF7-FA65FC14569D}"/>
              </a:ext>
            </a:extLst>
          </p:cNvPr>
          <p:cNvSpPr>
            <a:spLocks noGrp="1"/>
          </p:cNvSpPr>
          <p:nvPr>
            <p:ph type="body" sz="quarter" idx="14" hasCustomPrompt="1"/>
          </p:nvPr>
        </p:nvSpPr>
        <p:spPr>
          <a:xfrm>
            <a:off x="639763" y="1635932"/>
            <a:ext cx="2626783" cy="4057345"/>
          </a:xfrm>
        </p:spPr>
        <p:txBody>
          <a:bodyPr>
            <a:noAutofit/>
          </a:bodyPr>
          <a:lstStyle>
            <a:lvl1pPr marL="230188" indent="-230188">
              <a:spcAft>
                <a:spcPts val="900"/>
              </a:spcAft>
              <a:buFont typeface="Aptos" panose="020B0004020202020204" pitchFamily="34" charset="0"/>
              <a:buChar char="–"/>
              <a:defRPr>
                <a:solidFill>
                  <a:schemeClr val="tx1"/>
                </a:solidFill>
                <a:latin typeface="Aptos Light" panose="020B0004020202020204" pitchFamily="34" charset="0"/>
              </a:defRPr>
            </a:lvl1pPr>
            <a:lvl2pPr marL="512763" indent="-228600">
              <a:spcAft>
                <a:spcPts val="900"/>
              </a:spcAft>
              <a:defRPr>
                <a:solidFill>
                  <a:schemeClr val="tx1"/>
                </a:solidFill>
                <a:latin typeface="Aptos Light" panose="020B0004020202020204" pitchFamily="34" charset="0"/>
              </a:defRPr>
            </a:lvl2pPr>
            <a:lvl3pPr marL="800100" indent="-228600">
              <a:spcAft>
                <a:spcPts val="900"/>
              </a:spcAft>
              <a:defRPr>
                <a:solidFill>
                  <a:schemeClr val="tx1"/>
                </a:solidFill>
                <a:latin typeface="Aptos Light" panose="020B0004020202020204" pitchFamily="34" charset="0"/>
              </a:defRPr>
            </a:lvl3pPr>
            <a:lvl4pPr marL="1087438" indent="-228600">
              <a:spcAft>
                <a:spcPts val="900"/>
              </a:spcAft>
              <a:defRPr>
                <a:solidFill>
                  <a:schemeClr val="tx1"/>
                </a:solidFill>
                <a:latin typeface="Aptos Light" panose="020B0004020202020204" pitchFamily="34" charset="0"/>
              </a:defRPr>
            </a:lvl4pPr>
            <a:lvl5pPr marL="1373188" indent="-228600">
              <a:spcAft>
                <a:spcPts val="900"/>
              </a:spcAft>
              <a:defRPr>
                <a:solidFill>
                  <a:schemeClr val="tx1"/>
                </a:solidFill>
                <a:latin typeface="Aptos Light" panose="020B0004020202020204" pitchFamily="34" charset="0"/>
              </a:defRPr>
            </a:lvl5pPr>
          </a:lstStyle>
          <a:p>
            <a:pPr lvl="0"/>
            <a:r>
              <a:rPr lang="en-US" dirty="0"/>
              <a:t>Insert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5234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ullets, Roadmap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C78A9A-AB8D-C94D-3CC2-249FDAE78F21}"/>
              </a:ext>
            </a:extLst>
          </p:cNvPr>
          <p:cNvSpPr>
            <a:spLocks noGrp="1"/>
          </p:cNvSpPr>
          <p:nvPr>
            <p:ph type="sldNum" sz="quarter" idx="10"/>
          </p:nvPr>
        </p:nvSpPr>
        <p:spPr/>
        <p:txBody>
          <a:bodyPr/>
          <a:lstStyle>
            <a:lvl1pPr>
              <a:defRPr>
                <a:solidFill>
                  <a:schemeClr val="tx2"/>
                </a:solidFill>
              </a:defRPr>
            </a:lvl1pPr>
          </a:lstStyle>
          <a:p>
            <a:fld id="{F19811FD-96DF-42B1-BDBB-EF3C0573B843}" type="slidenum">
              <a:rPr lang="en-US" smtClean="0"/>
              <a:pPr/>
              <a:t>‹#›</a:t>
            </a:fld>
            <a:endParaRPr lang="en-US" dirty="0"/>
          </a:p>
        </p:txBody>
      </p:sp>
      <p:sp>
        <p:nvSpPr>
          <p:cNvPr id="16" name="Picture Placeholder 15">
            <a:extLst>
              <a:ext uri="{FF2B5EF4-FFF2-40B4-BE49-F238E27FC236}">
                <a16:creationId xmlns:a16="http://schemas.microsoft.com/office/drawing/2014/main" id="{324843E2-EB38-7EC9-8DB8-CBCB0483C6BB}"/>
              </a:ext>
            </a:extLst>
          </p:cNvPr>
          <p:cNvSpPr>
            <a:spLocks noGrp="1"/>
          </p:cNvSpPr>
          <p:nvPr>
            <p:ph type="pic" sz="quarter" idx="16" hasCustomPrompt="1"/>
          </p:nvPr>
        </p:nvSpPr>
        <p:spPr>
          <a:xfrm>
            <a:off x="9201294" y="4345473"/>
            <a:ext cx="2343307" cy="1642116"/>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2"/>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28" name="TextBox 27">
            <a:extLst>
              <a:ext uri="{FF2B5EF4-FFF2-40B4-BE49-F238E27FC236}">
                <a16:creationId xmlns:a16="http://schemas.microsoft.com/office/drawing/2014/main" id="{BF8EAE6C-C240-2032-AF10-9F903B5D1E75}"/>
              </a:ext>
            </a:extLst>
          </p:cNvPr>
          <p:cNvSpPr txBox="1"/>
          <p:nvPr userDrawn="1"/>
        </p:nvSpPr>
        <p:spPr>
          <a:xfrm>
            <a:off x="533400" y="6443130"/>
            <a:ext cx="2626783" cy="111377"/>
          </a:xfrm>
          <a:prstGeom prst="rect">
            <a:avLst/>
          </a:prstGeom>
          <a:noFill/>
        </p:spPr>
        <p:txBody>
          <a:bodyPr wrap="square" lIns="0" tIns="0" rIns="0" bIns="0" rtlCol="0">
            <a:noAutofit/>
          </a:bodyPr>
          <a:lstStyle/>
          <a:p>
            <a:pPr>
              <a:lnSpc>
                <a:spcPts val="900"/>
              </a:lnSpc>
            </a:pPr>
            <a:r>
              <a:rPr lang="en-US" sz="700" dirty="0">
                <a:solidFill>
                  <a:schemeClr val="tx1"/>
                </a:solidFill>
              </a:rPr>
              <a:t>Confidential © Perkins Coie LLP</a:t>
            </a:r>
          </a:p>
        </p:txBody>
      </p:sp>
      <p:sp>
        <p:nvSpPr>
          <p:cNvPr id="4" name="Picture Placeholder 15">
            <a:extLst>
              <a:ext uri="{FF2B5EF4-FFF2-40B4-BE49-F238E27FC236}">
                <a16:creationId xmlns:a16="http://schemas.microsoft.com/office/drawing/2014/main" id="{6426EC5A-D602-3D96-F39E-37745563FCF8}"/>
              </a:ext>
            </a:extLst>
          </p:cNvPr>
          <p:cNvSpPr>
            <a:spLocks noGrp="1"/>
          </p:cNvSpPr>
          <p:nvPr>
            <p:ph type="pic" sz="quarter" idx="17" hasCustomPrompt="1"/>
          </p:nvPr>
        </p:nvSpPr>
        <p:spPr>
          <a:xfrm>
            <a:off x="9201294" y="1947807"/>
            <a:ext cx="2343307" cy="1642116"/>
          </a:xfrm>
          <a:custGeom>
            <a:avLst/>
            <a:gdLst>
              <a:gd name="connsiteX0" fmla="*/ 0 w 3146108"/>
              <a:gd name="connsiteY0" fmla="*/ 0 h 2190484"/>
              <a:gd name="connsiteX1" fmla="*/ 177800 w 3146108"/>
              <a:gd name="connsiteY1" fmla="*/ 0 h 2190484"/>
              <a:gd name="connsiteX2" fmla="*/ 1865271 w 3146108"/>
              <a:gd name="connsiteY2" fmla="*/ 0 h 2190484"/>
              <a:gd name="connsiteX3" fmla="*/ 1872528 w 3146108"/>
              <a:gd name="connsiteY3" fmla="*/ 0 h 2190484"/>
              <a:gd name="connsiteX4" fmla="*/ 2043071 w 3146108"/>
              <a:gd name="connsiteY4" fmla="*/ 0 h 2190484"/>
              <a:gd name="connsiteX5" fmla="*/ 2043071 w 3146108"/>
              <a:gd name="connsiteY5" fmla="*/ 366 h 2190484"/>
              <a:gd name="connsiteX6" fmla="*/ 2050328 w 3146108"/>
              <a:gd name="connsiteY6" fmla="*/ 0 h 2190484"/>
              <a:gd name="connsiteX7" fmla="*/ 3146108 w 3146108"/>
              <a:gd name="connsiteY7" fmla="*/ 1095242 h 2190484"/>
              <a:gd name="connsiteX8" fmla="*/ 2050328 w 3146108"/>
              <a:gd name="connsiteY8" fmla="*/ 2190484 h 2190484"/>
              <a:gd name="connsiteX9" fmla="*/ 2043071 w 3146108"/>
              <a:gd name="connsiteY9" fmla="*/ 2190118 h 2190484"/>
              <a:gd name="connsiteX10" fmla="*/ 2043071 w 3146108"/>
              <a:gd name="connsiteY10" fmla="*/ 2190484 h 2190484"/>
              <a:gd name="connsiteX11" fmla="*/ 1872528 w 3146108"/>
              <a:gd name="connsiteY11" fmla="*/ 2190484 h 2190484"/>
              <a:gd name="connsiteX12" fmla="*/ 1865271 w 3146108"/>
              <a:gd name="connsiteY12" fmla="*/ 2190484 h 2190484"/>
              <a:gd name="connsiteX13" fmla="*/ 177800 w 3146108"/>
              <a:gd name="connsiteY13" fmla="*/ 2190484 h 2190484"/>
              <a:gd name="connsiteX14" fmla="*/ 0 w 3146108"/>
              <a:gd name="connsiteY14" fmla="*/ 2190484 h 21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6108" h="2190484">
                <a:moveTo>
                  <a:pt x="0" y="0"/>
                </a:moveTo>
                <a:lnTo>
                  <a:pt x="177800" y="0"/>
                </a:lnTo>
                <a:lnTo>
                  <a:pt x="1865271" y="0"/>
                </a:lnTo>
                <a:lnTo>
                  <a:pt x="1872528" y="0"/>
                </a:lnTo>
                <a:lnTo>
                  <a:pt x="2043071" y="0"/>
                </a:lnTo>
                <a:lnTo>
                  <a:pt x="2043071" y="366"/>
                </a:lnTo>
                <a:lnTo>
                  <a:pt x="2050328" y="0"/>
                </a:lnTo>
                <a:cubicBezTo>
                  <a:pt x="2655511" y="0"/>
                  <a:pt x="3146108" y="490356"/>
                  <a:pt x="3146108" y="1095242"/>
                </a:cubicBezTo>
                <a:cubicBezTo>
                  <a:pt x="3146108" y="1700128"/>
                  <a:pt x="2655511" y="2190484"/>
                  <a:pt x="2050328" y="2190484"/>
                </a:cubicBezTo>
                <a:lnTo>
                  <a:pt x="2043071" y="2190118"/>
                </a:lnTo>
                <a:lnTo>
                  <a:pt x="2043071" y="2190484"/>
                </a:lnTo>
                <a:lnTo>
                  <a:pt x="1872528" y="2190484"/>
                </a:lnTo>
                <a:lnTo>
                  <a:pt x="1865271" y="2190484"/>
                </a:lnTo>
                <a:lnTo>
                  <a:pt x="177800" y="2190484"/>
                </a:lnTo>
                <a:lnTo>
                  <a:pt x="0" y="2190484"/>
                </a:lnTo>
                <a:close/>
              </a:path>
            </a:pathLst>
          </a:custGeom>
          <a:ln w="25400">
            <a:solidFill>
              <a:schemeClr val="accent2"/>
            </a:solidFill>
          </a:ln>
        </p:spPr>
        <p:txBody>
          <a:bodyPr wrap="square" anchor="ctr">
            <a:noAutofit/>
          </a:bodyPr>
          <a:lstStyle>
            <a:lvl1pPr marL="0" indent="0" algn="ctr">
              <a:buNone/>
              <a:defRPr sz="1000">
                <a:solidFill>
                  <a:schemeClr val="tx1"/>
                </a:solidFill>
              </a:defRPr>
            </a:lvl1pPr>
          </a:lstStyle>
          <a:p>
            <a:r>
              <a:rPr lang="en-GB" dirty="0"/>
              <a:t>INSERT PHOTO</a:t>
            </a:r>
          </a:p>
        </p:txBody>
      </p:sp>
      <p:sp>
        <p:nvSpPr>
          <p:cNvPr id="5" name="Picture Placeholder 4">
            <a:extLst>
              <a:ext uri="{FF2B5EF4-FFF2-40B4-BE49-F238E27FC236}">
                <a16:creationId xmlns:a16="http://schemas.microsoft.com/office/drawing/2014/main" id="{0425315D-3A8E-1D51-16E0-CD422E10E5D6}"/>
              </a:ext>
            </a:extLst>
          </p:cNvPr>
          <p:cNvSpPr>
            <a:spLocks noGrp="1"/>
          </p:cNvSpPr>
          <p:nvPr>
            <p:ph type="pic" sz="quarter" idx="18" hasCustomPrompt="1"/>
          </p:nvPr>
        </p:nvSpPr>
        <p:spPr>
          <a:xfrm>
            <a:off x="3752692" y="3138217"/>
            <a:ext cx="2343308" cy="1636770"/>
          </a:xfrm>
          <a:custGeom>
            <a:avLst/>
            <a:gdLst>
              <a:gd name="connsiteX0" fmla="*/ 894080 w 2764155"/>
              <a:gd name="connsiteY0" fmla="*/ 0 h 1919288"/>
              <a:gd name="connsiteX1" fmla="*/ 935038 w 2764155"/>
              <a:gd name="connsiteY1" fmla="*/ 0 h 1919288"/>
              <a:gd name="connsiteX2" fmla="*/ 2764155 w 2764155"/>
              <a:gd name="connsiteY2" fmla="*/ 0 h 1919288"/>
              <a:gd name="connsiteX3" fmla="*/ 2764155 w 2764155"/>
              <a:gd name="connsiteY3" fmla="*/ 1919287 h 1919288"/>
              <a:gd name="connsiteX4" fmla="*/ 935057 w 2764155"/>
              <a:gd name="connsiteY4" fmla="*/ 1919287 h 1919288"/>
              <a:gd name="connsiteX5" fmla="*/ 935038 w 2764155"/>
              <a:gd name="connsiteY5" fmla="*/ 1919288 h 1919288"/>
              <a:gd name="connsiteX6" fmla="*/ 935019 w 2764155"/>
              <a:gd name="connsiteY6" fmla="*/ 1919287 h 1919288"/>
              <a:gd name="connsiteX7" fmla="*/ 894080 w 2764155"/>
              <a:gd name="connsiteY7" fmla="*/ 1919287 h 1919288"/>
              <a:gd name="connsiteX8" fmla="*/ 894080 w 2764155"/>
              <a:gd name="connsiteY8" fmla="*/ 1917166 h 1919288"/>
              <a:gd name="connsiteX9" fmla="*/ 839436 w 2764155"/>
              <a:gd name="connsiteY9" fmla="*/ 1914334 h 1919288"/>
              <a:gd name="connsiteX10" fmla="*/ 0 w 2764155"/>
              <a:gd name="connsiteY10" fmla="*/ 959644 h 1919288"/>
              <a:gd name="connsiteX11" fmla="*/ 839436 w 2764155"/>
              <a:gd name="connsiteY11" fmla="*/ 4955 h 1919288"/>
              <a:gd name="connsiteX12" fmla="*/ 894080 w 2764155"/>
              <a:gd name="connsiteY12" fmla="*/ 2123 h 19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55" h="1919288">
                <a:moveTo>
                  <a:pt x="894080" y="0"/>
                </a:moveTo>
                <a:lnTo>
                  <a:pt x="935038" y="0"/>
                </a:lnTo>
                <a:lnTo>
                  <a:pt x="2764155" y="0"/>
                </a:lnTo>
                <a:lnTo>
                  <a:pt x="2764155" y="1919287"/>
                </a:lnTo>
                <a:lnTo>
                  <a:pt x="935057" y="1919287"/>
                </a:lnTo>
                <a:lnTo>
                  <a:pt x="935038" y="1919288"/>
                </a:lnTo>
                <a:lnTo>
                  <a:pt x="935019" y="1919287"/>
                </a:lnTo>
                <a:lnTo>
                  <a:pt x="894080" y="1919287"/>
                </a:lnTo>
                <a:lnTo>
                  <a:pt x="894080" y="1917166"/>
                </a:lnTo>
                <a:lnTo>
                  <a:pt x="839436" y="1914334"/>
                </a:lnTo>
                <a:cubicBezTo>
                  <a:pt x="367937" y="1865190"/>
                  <a:pt x="0" y="1456516"/>
                  <a:pt x="0" y="959644"/>
                </a:cubicBezTo>
                <a:cubicBezTo>
                  <a:pt x="0" y="462772"/>
                  <a:pt x="367937" y="54098"/>
                  <a:pt x="839436" y="4955"/>
                </a:cubicBezTo>
                <a:lnTo>
                  <a:pt x="894080" y="2123"/>
                </a:lnTo>
                <a:close/>
              </a:path>
            </a:pathLst>
          </a:custGeom>
          <a:ln w="25400">
            <a:solidFill>
              <a:schemeClr val="accent2"/>
            </a:solidFill>
          </a:ln>
        </p:spPr>
        <p:txBody>
          <a:bodyPr vert="horz" wrap="square" lIns="0" tIns="0" rIns="0" bIns="0" rtlCol="0" anchor="ctr">
            <a:noAutofit/>
          </a:bodyPr>
          <a:lstStyle>
            <a:lvl1pPr marL="0" indent="0" algn="ctr">
              <a:buNone/>
              <a:defRPr lang="en-GB" sz="1000">
                <a:solidFill>
                  <a:schemeClr val="tx1"/>
                </a:solidFill>
              </a:defRPr>
            </a:lvl1pPr>
          </a:lstStyle>
          <a:p>
            <a:pPr marL="228600" lvl="0" indent="-228600" algn="ctr"/>
            <a:r>
              <a:rPr lang="en-GB" dirty="0"/>
              <a:t>INSERT PHOTO</a:t>
            </a:r>
          </a:p>
        </p:txBody>
      </p:sp>
      <p:sp>
        <p:nvSpPr>
          <p:cNvPr id="10" name="Text Placeholder 9">
            <a:extLst>
              <a:ext uri="{FF2B5EF4-FFF2-40B4-BE49-F238E27FC236}">
                <a16:creationId xmlns:a16="http://schemas.microsoft.com/office/drawing/2014/main" id="{4A5DE570-1675-EEF1-2DF7-F3EC1641A70F}"/>
              </a:ext>
            </a:extLst>
          </p:cNvPr>
          <p:cNvSpPr>
            <a:spLocks noGrp="1"/>
          </p:cNvSpPr>
          <p:nvPr>
            <p:ph type="body" sz="quarter" idx="20" hasCustomPrompt="1"/>
          </p:nvPr>
        </p:nvSpPr>
        <p:spPr>
          <a:xfrm>
            <a:off x="6540500" y="1200150"/>
            <a:ext cx="2660650" cy="747713"/>
          </a:xfrm>
          <a:ln w="25400">
            <a:solidFill>
              <a:schemeClr val="accent2"/>
            </a:solidFill>
          </a:ln>
        </p:spPr>
        <p:txBody>
          <a:bodyPr vert="horz" lIns="108000" tIns="108000" rIns="108000" bIns="108000" rtlCol="0" anchor="ctr">
            <a:noAutofit/>
          </a:bodyPr>
          <a:lstStyle>
            <a:lvl1pPr marL="0" indent="0" algn="l">
              <a:lnSpc>
                <a:spcPts val="1500"/>
              </a:lnSpc>
              <a:buNone/>
              <a:defRPr lang="en-US" sz="1000" b="1" smtClean="0">
                <a:solidFill>
                  <a:schemeClr val="tx1"/>
                </a:solidFill>
              </a:defRPr>
            </a:lvl1pPr>
            <a:lvl2pPr marL="457200" indent="0">
              <a:buNone/>
              <a:defRPr lang="en-US" sz="1200" smtClean="0"/>
            </a:lvl2pPr>
            <a:lvl3pPr>
              <a:defRPr lang="en-US" sz="1200" smtClean="0"/>
            </a:lvl3pPr>
            <a:lvl4pPr>
              <a:defRPr lang="en-US" sz="1200" smtClean="0"/>
            </a:lvl4pPr>
            <a:lvl5pPr>
              <a:defRPr lang="en-GB" sz="1200"/>
            </a:lvl5pPr>
          </a:lstStyle>
          <a:p>
            <a:pPr marL="228600" lvl="0" indent="-228600">
              <a:lnSpc>
                <a:spcPts val="1000"/>
              </a:lnSpc>
              <a:spcAft>
                <a:spcPts val="0"/>
              </a:spcAft>
            </a:pPr>
            <a:r>
              <a:rPr lang="en-US" dirty="0"/>
              <a:t>Insert Text</a:t>
            </a:r>
          </a:p>
        </p:txBody>
      </p:sp>
      <p:sp>
        <p:nvSpPr>
          <p:cNvPr id="11" name="Text Placeholder 9">
            <a:extLst>
              <a:ext uri="{FF2B5EF4-FFF2-40B4-BE49-F238E27FC236}">
                <a16:creationId xmlns:a16="http://schemas.microsoft.com/office/drawing/2014/main" id="{506936D2-B5B7-F2DB-4B61-A676B5693B38}"/>
              </a:ext>
            </a:extLst>
          </p:cNvPr>
          <p:cNvSpPr>
            <a:spLocks noGrp="1"/>
          </p:cNvSpPr>
          <p:nvPr>
            <p:ph type="body" sz="quarter" idx="21" hasCustomPrompt="1"/>
          </p:nvPr>
        </p:nvSpPr>
        <p:spPr>
          <a:xfrm>
            <a:off x="6096000" y="2396876"/>
            <a:ext cx="2660650" cy="747713"/>
          </a:xfrm>
          <a:ln w="25400">
            <a:solidFill>
              <a:schemeClr val="accent2"/>
            </a:solidFill>
          </a:ln>
        </p:spPr>
        <p:txBody>
          <a:bodyPr vert="horz" lIns="108000" tIns="108000" rIns="108000" bIns="108000" rtlCol="0" anchor="ctr">
            <a:noAutofit/>
          </a:bodyPr>
          <a:lstStyle>
            <a:lvl1pPr marL="0" indent="0" algn="l">
              <a:lnSpc>
                <a:spcPts val="1500"/>
              </a:lnSpc>
              <a:buNone/>
              <a:defRPr lang="en-US" sz="1000" b="1" smtClean="0">
                <a:solidFill>
                  <a:schemeClr val="tx1"/>
                </a:solidFill>
              </a:defRPr>
            </a:lvl1pPr>
            <a:lvl2pPr marL="457200" indent="0">
              <a:buNone/>
              <a:defRPr lang="en-US" sz="1200" smtClean="0"/>
            </a:lvl2pPr>
            <a:lvl3pPr>
              <a:defRPr lang="en-US" sz="1200" smtClean="0"/>
            </a:lvl3pPr>
            <a:lvl4pPr>
              <a:defRPr lang="en-US" sz="1200" smtClean="0"/>
            </a:lvl4pPr>
            <a:lvl5pPr>
              <a:defRPr lang="en-GB" sz="1200"/>
            </a:lvl5pPr>
          </a:lstStyle>
          <a:p>
            <a:pPr marL="228600" lvl="0" indent="-228600">
              <a:lnSpc>
                <a:spcPts val="1000"/>
              </a:lnSpc>
              <a:spcAft>
                <a:spcPts val="0"/>
              </a:spcAft>
            </a:pPr>
            <a:r>
              <a:rPr lang="en-US" dirty="0"/>
              <a:t>Insert Text</a:t>
            </a:r>
          </a:p>
        </p:txBody>
      </p:sp>
      <p:sp>
        <p:nvSpPr>
          <p:cNvPr id="13" name="Text Placeholder 9">
            <a:extLst>
              <a:ext uri="{FF2B5EF4-FFF2-40B4-BE49-F238E27FC236}">
                <a16:creationId xmlns:a16="http://schemas.microsoft.com/office/drawing/2014/main" id="{2BA70F92-2BCF-DFAF-0D23-418DB7BB0FB9}"/>
              </a:ext>
            </a:extLst>
          </p:cNvPr>
          <p:cNvSpPr>
            <a:spLocks noGrp="1"/>
          </p:cNvSpPr>
          <p:nvPr>
            <p:ph type="body" sz="quarter" idx="22" hasCustomPrompt="1"/>
          </p:nvPr>
        </p:nvSpPr>
        <p:spPr>
          <a:xfrm>
            <a:off x="6540500" y="3597760"/>
            <a:ext cx="2660650" cy="747713"/>
          </a:xfrm>
          <a:ln w="25400">
            <a:solidFill>
              <a:schemeClr val="accent2"/>
            </a:solidFill>
          </a:ln>
        </p:spPr>
        <p:txBody>
          <a:bodyPr vert="horz" lIns="108000" tIns="108000" rIns="108000" bIns="108000" rtlCol="0" anchor="ctr">
            <a:noAutofit/>
          </a:bodyPr>
          <a:lstStyle>
            <a:lvl1pPr marL="0" indent="0" algn="l">
              <a:lnSpc>
                <a:spcPts val="1500"/>
              </a:lnSpc>
              <a:buNone/>
              <a:defRPr lang="en-US" sz="1000" b="1" smtClean="0">
                <a:solidFill>
                  <a:schemeClr val="tx1"/>
                </a:solidFill>
              </a:defRPr>
            </a:lvl1pPr>
            <a:lvl2pPr marL="457200" indent="0">
              <a:buNone/>
              <a:defRPr lang="en-US" sz="1200" smtClean="0"/>
            </a:lvl2pPr>
            <a:lvl3pPr>
              <a:defRPr lang="en-US" sz="1200" smtClean="0"/>
            </a:lvl3pPr>
            <a:lvl4pPr>
              <a:defRPr lang="en-US" sz="1200" smtClean="0"/>
            </a:lvl4pPr>
            <a:lvl5pPr>
              <a:defRPr lang="en-GB" sz="1200"/>
            </a:lvl5pPr>
          </a:lstStyle>
          <a:p>
            <a:pPr marL="228600" lvl="0" indent="-228600">
              <a:lnSpc>
                <a:spcPts val="1000"/>
              </a:lnSpc>
              <a:spcAft>
                <a:spcPts val="0"/>
              </a:spcAft>
            </a:pPr>
            <a:r>
              <a:rPr lang="en-US" dirty="0"/>
              <a:t>Insert Text</a:t>
            </a:r>
          </a:p>
        </p:txBody>
      </p:sp>
      <p:sp>
        <p:nvSpPr>
          <p:cNvPr id="14" name="Title 13">
            <a:extLst>
              <a:ext uri="{FF2B5EF4-FFF2-40B4-BE49-F238E27FC236}">
                <a16:creationId xmlns:a16="http://schemas.microsoft.com/office/drawing/2014/main" id="{EAC1ABDB-A0C8-497E-7FE8-142797FD3C95}"/>
              </a:ext>
            </a:extLst>
          </p:cNvPr>
          <p:cNvSpPr>
            <a:spLocks noGrp="1"/>
          </p:cNvSpPr>
          <p:nvPr>
            <p:ph type="title" hasCustomPrompt="1"/>
          </p:nvPr>
        </p:nvSpPr>
        <p:spPr/>
        <p:txBody>
          <a:bodyPr/>
          <a:lstStyle>
            <a:lvl1pPr>
              <a:defRPr>
                <a:solidFill>
                  <a:schemeClr val="tx2"/>
                </a:solidFill>
              </a:defRPr>
            </a:lvl1pPr>
          </a:lstStyle>
          <a:p>
            <a:r>
              <a:rPr lang="en-US" dirty="0"/>
              <a:t>Insert Slide Title</a:t>
            </a:r>
            <a:endParaRPr lang="en-GB" dirty="0"/>
          </a:p>
        </p:txBody>
      </p:sp>
      <p:sp>
        <p:nvSpPr>
          <p:cNvPr id="18" name="Text Placeholder 9">
            <a:extLst>
              <a:ext uri="{FF2B5EF4-FFF2-40B4-BE49-F238E27FC236}">
                <a16:creationId xmlns:a16="http://schemas.microsoft.com/office/drawing/2014/main" id="{E1B14694-668F-3C3A-BDF7-FA65FC14569D}"/>
              </a:ext>
            </a:extLst>
          </p:cNvPr>
          <p:cNvSpPr>
            <a:spLocks noGrp="1"/>
          </p:cNvSpPr>
          <p:nvPr>
            <p:ph type="body" sz="quarter" idx="14" hasCustomPrompt="1"/>
          </p:nvPr>
        </p:nvSpPr>
        <p:spPr>
          <a:xfrm>
            <a:off x="639763" y="1635932"/>
            <a:ext cx="2626783" cy="4057345"/>
          </a:xfrm>
        </p:spPr>
        <p:txBody>
          <a:bodyPr>
            <a:noAutofit/>
          </a:bodyPr>
          <a:lstStyle>
            <a:lvl1pPr marL="230188" indent="-230188">
              <a:spcAft>
                <a:spcPts val="900"/>
              </a:spcAft>
              <a:buFont typeface="Aptos" panose="020B0004020202020204" pitchFamily="34" charset="0"/>
              <a:buChar char="–"/>
              <a:defRPr>
                <a:solidFill>
                  <a:schemeClr val="tx1"/>
                </a:solidFill>
                <a:latin typeface="Aptos Light" panose="020B0004020202020204" pitchFamily="34" charset="0"/>
              </a:defRPr>
            </a:lvl1pPr>
            <a:lvl2pPr marL="512763" indent="-228600">
              <a:spcAft>
                <a:spcPts val="900"/>
              </a:spcAft>
              <a:defRPr>
                <a:solidFill>
                  <a:schemeClr val="tx1"/>
                </a:solidFill>
                <a:latin typeface="Aptos Light" panose="020B0004020202020204" pitchFamily="34" charset="0"/>
              </a:defRPr>
            </a:lvl2pPr>
            <a:lvl3pPr marL="800100" indent="-228600">
              <a:spcAft>
                <a:spcPts val="900"/>
              </a:spcAft>
              <a:defRPr>
                <a:solidFill>
                  <a:schemeClr val="tx1"/>
                </a:solidFill>
                <a:latin typeface="Aptos Light" panose="020B0004020202020204" pitchFamily="34" charset="0"/>
              </a:defRPr>
            </a:lvl3pPr>
            <a:lvl4pPr marL="1087438" indent="-228600">
              <a:spcAft>
                <a:spcPts val="900"/>
              </a:spcAft>
              <a:defRPr>
                <a:solidFill>
                  <a:schemeClr val="tx1"/>
                </a:solidFill>
                <a:latin typeface="Aptos Light" panose="020B0004020202020204" pitchFamily="34" charset="0"/>
              </a:defRPr>
            </a:lvl4pPr>
            <a:lvl5pPr marL="1373188" indent="-228600">
              <a:spcAft>
                <a:spcPts val="900"/>
              </a:spcAft>
              <a:defRPr>
                <a:solidFill>
                  <a:schemeClr val="tx1"/>
                </a:solidFill>
                <a:latin typeface="Aptos Light" panose="020B0004020202020204" pitchFamily="34" charset="0"/>
              </a:defRPr>
            </a:lvl5pPr>
          </a:lstStyle>
          <a:p>
            <a:pPr lvl="0"/>
            <a:r>
              <a:rPr lang="en-US" dirty="0"/>
              <a:t>Insert Large Bullet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67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o, 1-up Light">
    <p:bg>
      <p:bgPr>
        <a:solidFill>
          <a:srgbClr val="ECEAF4"/>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D79CFF-A78C-9430-5409-34247184B2AE}"/>
              </a:ext>
            </a:extLst>
          </p:cNvPr>
          <p:cNvSpPr/>
          <p:nvPr userDrawn="1"/>
        </p:nvSpPr>
        <p:spPr>
          <a:xfrm>
            <a:off x="-1" y="1635760"/>
            <a:ext cx="9759950" cy="4267200"/>
          </a:xfrm>
          <a:custGeom>
            <a:avLst/>
            <a:gdLst>
              <a:gd name="connsiteX0" fmla="*/ 0 w 9759950"/>
              <a:gd name="connsiteY0" fmla="*/ 0 h 4267200"/>
              <a:gd name="connsiteX1" fmla="*/ 7626350 w 9759950"/>
              <a:gd name="connsiteY1" fmla="*/ 0 h 4267200"/>
              <a:gd name="connsiteX2" fmla="*/ 9759950 w 9759950"/>
              <a:gd name="connsiteY2" fmla="*/ 2133600 h 4267200"/>
              <a:gd name="connsiteX3" fmla="*/ 7626350 w 9759950"/>
              <a:gd name="connsiteY3" fmla="*/ 4267200 h 4267200"/>
              <a:gd name="connsiteX4" fmla="*/ 0 w 9759950"/>
              <a:gd name="connsiteY4" fmla="*/ 4267200 h 4267200"/>
              <a:gd name="connsiteX5" fmla="*/ 0 w 9759950"/>
              <a:gd name="connsiteY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9950" h="4267200">
                <a:moveTo>
                  <a:pt x="0" y="0"/>
                </a:moveTo>
                <a:lnTo>
                  <a:pt x="7626350" y="0"/>
                </a:lnTo>
                <a:cubicBezTo>
                  <a:pt x="8804705" y="0"/>
                  <a:pt x="9759950" y="955245"/>
                  <a:pt x="9759950" y="2133600"/>
                </a:cubicBezTo>
                <a:cubicBezTo>
                  <a:pt x="9759950" y="3311955"/>
                  <a:pt x="8804705" y="4267200"/>
                  <a:pt x="7626350" y="4267200"/>
                </a:cubicBezTo>
                <a:lnTo>
                  <a:pt x="0" y="4267200"/>
                </a:lnTo>
                <a:lnTo>
                  <a:pt x="0"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3287649" y="2078517"/>
            <a:ext cx="4658172" cy="240455"/>
          </a:xfrm>
        </p:spPr>
        <p:txBody>
          <a:bodyPr>
            <a:noAutofit/>
          </a:bodyPr>
          <a:lstStyle>
            <a:lvl1pPr marL="0" indent="0">
              <a:lnSpc>
                <a:spcPts val="2100"/>
              </a:lnSpc>
              <a:spcBef>
                <a:spcPts val="0"/>
              </a:spcBef>
              <a:buNone/>
              <a:defRPr sz="19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3287648" y="2337189"/>
            <a:ext cx="4658172"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9" name="Text Placeholder 10">
            <a:extLst>
              <a:ext uri="{FF2B5EF4-FFF2-40B4-BE49-F238E27FC236}">
                <a16:creationId xmlns:a16="http://schemas.microsoft.com/office/drawing/2014/main" id="{BC4D62BA-8469-7238-352A-A02C2064FF96}"/>
              </a:ext>
            </a:extLst>
          </p:cNvPr>
          <p:cNvSpPr>
            <a:spLocks noGrp="1"/>
          </p:cNvSpPr>
          <p:nvPr>
            <p:ph type="body" sz="quarter" idx="17" hasCustomPrompt="1"/>
          </p:nvPr>
        </p:nvSpPr>
        <p:spPr>
          <a:xfrm>
            <a:off x="3287648" y="2531818"/>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0" name="Text Placeholder 10">
            <a:extLst>
              <a:ext uri="{FF2B5EF4-FFF2-40B4-BE49-F238E27FC236}">
                <a16:creationId xmlns:a16="http://schemas.microsoft.com/office/drawing/2014/main" id="{B08A1AD4-C098-C5D3-7614-60D3DF4A37C3}"/>
              </a:ext>
            </a:extLst>
          </p:cNvPr>
          <p:cNvSpPr>
            <a:spLocks noGrp="1"/>
          </p:cNvSpPr>
          <p:nvPr>
            <p:ph type="body" sz="quarter" idx="18" hasCustomPrompt="1"/>
          </p:nvPr>
        </p:nvSpPr>
        <p:spPr>
          <a:xfrm>
            <a:off x="3287648" y="2726447"/>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1" name="Text Placeholder 10">
            <a:extLst>
              <a:ext uri="{FF2B5EF4-FFF2-40B4-BE49-F238E27FC236}">
                <a16:creationId xmlns:a16="http://schemas.microsoft.com/office/drawing/2014/main" id="{81E35070-580D-BD73-B8B3-A3EF46A77758}"/>
              </a:ext>
            </a:extLst>
          </p:cNvPr>
          <p:cNvSpPr>
            <a:spLocks noGrp="1"/>
          </p:cNvSpPr>
          <p:nvPr>
            <p:ph type="body" sz="quarter" idx="19" hasCustomPrompt="1"/>
          </p:nvPr>
        </p:nvSpPr>
        <p:spPr>
          <a:xfrm>
            <a:off x="3287648" y="2921075"/>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2123507"/>
            <a:ext cx="2252566" cy="2786325"/>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3287648" y="3463925"/>
            <a:ext cx="4658172"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5" name="Picture Placeholder 16">
            <a:extLst>
              <a:ext uri="{FF2B5EF4-FFF2-40B4-BE49-F238E27FC236}">
                <a16:creationId xmlns:a16="http://schemas.microsoft.com/office/drawing/2014/main" id="{B8A0C462-8C34-A074-249A-EA4BF476751B}"/>
              </a:ext>
            </a:extLst>
          </p:cNvPr>
          <p:cNvSpPr>
            <a:spLocks noGrp="1"/>
          </p:cNvSpPr>
          <p:nvPr>
            <p:ph type="pic" sz="quarter" idx="21" hasCustomPrompt="1"/>
          </p:nvPr>
        </p:nvSpPr>
        <p:spPr>
          <a:xfrm rot="16200000">
            <a:off x="5607847" y="941757"/>
            <a:ext cx="21600" cy="46620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266764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io, 1-up Medium">
    <p:bg>
      <p:bgPr>
        <a:solidFill>
          <a:srgbClr val="D5D1EC"/>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D79CFF-A78C-9430-5409-34247184B2AE}"/>
              </a:ext>
            </a:extLst>
          </p:cNvPr>
          <p:cNvSpPr/>
          <p:nvPr userDrawn="1"/>
        </p:nvSpPr>
        <p:spPr>
          <a:xfrm>
            <a:off x="-1" y="1635760"/>
            <a:ext cx="9759950" cy="4267200"/>
          </a:xfrm>
          <a:custGeom>
            <a:avLst/>
            <a:gdLst>
              <a:gd name="connsiteX0" fmla="*/ 0 w 9759950"/>
              <a:gd name="connsiteY0" fmla="*/ 0 h 4267200"/>
              <a:gd name="connsiteX1" fmla="*/ 7626350 w 9759950"/>
              <a:gd name="connsiteY1" fmla="*/ 0 h 4267200"/>
              <a:gd name="connsiteX2" fmla="*/ 9759950 w 9759950"/>
              <a:gd name="connsiteY2" fmla="*/ 2133600 h 4267200"/>
              <a:gd name="connsiteX3" fmla="*/ 7626350 w 9759950"/>
              <a:gd name="connsiteY3" fmla="*/ 4267200 h 4267200"/>
              <a:gd name="connsiteX4" fmla="*/ 0 w 9759950"/>
              <a:gd name="connsiteY4" fmla="*/ 4267200 h 4267200"/>
              <a:gd name="connsiteX5" fmla="*/ 0 w 9759950"/>
              <a:gd name="connsiteY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9950" h="4267200">
                <a:moveTo>
                  <a:pt x="0" y="0"/>
                </a:moveTo>
                <a:lnTo>
                  <a:pt x="7626350" y="0"/>
                </a:lnTo>
                <a:cubicBezTo>
                  <a:pt x="8804705" y="0"/>
                  <a:pt x="9759950" y="955245"/>
                  <a:pt x="9759950" y="2133600"/>
                </a:cubicBezTo>
                <a:cubicBezTo>
                  <a:pt x="9759950" y="3311955"/>
                  <a:pt x="8804705" y="4267200"/>
                  <a:pt x="7626350" y="4267200"/>
                </a:cubicBezTo>
                <a:lnTo>
                  <a:pt x="0" y="4267200"/>
                </a:lnTo>
                <a:lnTo>
                  <a:pt x="0"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3287649" y="2078517"/>
            <a:ext cx="4658172" cy="240455"/>
          </a:xfrm>
        </p:spPr>
        <p:txBody>
          <a:bodyPr>
            <a:noAutofit/>
          </a:bodyPr>
          <a:lstStyle>
            <a:lvl1pPr marL="0" indent="0">
              <a:lnSpc>
                <a:spcPts val="2100"/>
              </a:lnSpc>
              <a:spcBef>
                <a:spcPts val="0"/>
              </a:spcBef>
              <a:buNone/>
              <a:defRPr sz="19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3287648" y="2337189"/>
            <a:ext cx="4658172"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9" name="Text Placeholder 10">
            <a:extLst>
              <a:ext uri="{FF2B5EF4-FFF2-40B4-BE49-F238E27FC236}">
                <a16:creationId xmlns:a16="http://schemas.microsoft.com/office/drawing/2014/main" id="{BC4D62BA-8469-7238-352A-A02C2064FF96}"/>
              </a:ext>
            </a:extLst>
          </p:cNvPr>
          <p:cNvSpPr>
            <a:spLocks noGrp="1"/>
          </p:cNvSpPr>
          <p:nvPr>
            <p:ph type="body" sz="quarter" idx="17" hasCustomPrompt="1"/>
          </p:nvPr>
        </p:nvSpPr>
        <p:spPr>
          <a:xfrm>
            <a:off x="3287648" y="2531818"/>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0" name="Text Placeholder 10">
            <a:extLst>
              <a:ext uri="{FF2B5EF4-FFF2-40B4-BE49-F238E27FC236}">
                <a16:creationId xmlns:a16="http://schemas.microsoft.com/office/drawing/2014/main" id="{B08A1AD4-C098-C5D3-7614-60D3DF4A37C3}"/>
              </a:ext>
            </a:extLst>
          </p:cNvPr>
          <p:cNvSpPr>
            <a:spLocks noGrp="1"/>
          </p:cNvSpPr>
          <p:nvPr>
            <p:ph type="body" sz="quarter" idx="18" hasCustomPrompt="1"/>
          </p:nvPr>
        </p:nvSpPr>
        <p:spPr>
          <a:xfrm>
            <a:off x="3287648" y="2726447"/>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1" name="Text Placeholder 10">
            <a:extLst>
              <a:ext uri="{FF2B5EF4-FFF2-40B4-BE49-F238E27FC236}">
                <a16:creationId xmlns:a16="http://schemas.microsoft.com/office/drawing/2014/main" id="{81E35070-580D-BD73-B8B3-A3EF46A77758}"/>
              </a:ext>
            </a:extLst>
          </p:cNvPr>
          <p:cNvSpPr>
            <a:spLocks noGrp="1"/>
          </p:cNvSpPr>
          <p:nvPr>
            <p:ph type="body" sz="quarter" idx="19" hasCustomPrompt="1"/>
          </p:nvPr>
        </p:nvSpPr>
        <p:spPr>
          <a:xfrm>
            <a:off x="3287648" y="2921075"/>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2123507"/>
            <a:ext cx="2252566" cy="2786325"/>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3287648" y="3463925"/>
            <a:ext cx="4658172"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4" name="Picture Placeholder 16">
            <a:extLst>
              <a:ext uri="{FF2B5EF4-FFF2-40B4-BE49-F238E27FC236}">
                <a16:creationId xmlns:a16="http://schemas.microsoft.com/office/drawing/2014/main" id="{B46A9C0F-7AEE-B05F-BDEC-3B1DDBDA0C41}"/>
              </a:ext>
            </a:extLst>
          </p:cNvPr>
          <p:cNvSpPr>
            <a:spLocks noGrp="1"/>
          </p:cNvSpPr>
          <p:nvPr>
            <p:ph type="pic" sz="quarter" idx="21" hasCustomPrompt="1"/>
          </p:nvPr>
        </p:nvSpPr>
        <p:spPr>
          <a:xfrm rot="16200000">
            <a:off x="5607847" y="941757"/>
            <a:ext cx="21600" cy="46620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3415169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o 1-up, Medium,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3287649" y="2078517"/>
            <a:ext cx="4658172" cy="240455"/>
          </a:xfrm>
        </p:spPr>
        <p:txBody>
          <a:bodyPr>
            <a:noAutofit/>
          </a:bodyPr>
          <a:lstStyle>
            <a:lvl1pPr marL="0" indent="0">
              <a:lnSpc>
                <a:spcPts val="2100"/>
              </a:lnSpc>
              <a:spcBef>
                <a:spcPts val="0"/>
              </a:spcBef>
              <a:buNone/>
              <a:defRPr sz="19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3287648" y="2337189"/>
            <a:ext cx="4658172"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9" name="Text Placeholder 10">
            <a:extLst>
              <a:ext uri="{FF2B5EF4-FFF2-40B4-BE49-F238E27FC236}">
                <a16:creationId xmlns:a16="http://schemas.microsoft.com/office/drawing/2014/main" id="{BC4D62BA-8469-7238-352A-A02C2064FF96}"/>
              </a:ext>
            </a:extLst>
          </p:cNvPr>
          <p:cNvSpPr>
            <a:spLocks noGrp="1"/>
          </p:cNvSpPr>
          <p:nvPr>
            <p:ph type="body" sz="quarter" idx="17" hasCustomPrompt="1"/>
          </p:nvPr>
        </p:nvSpPr>
        <p:spPr>
          <a:xfrm>
            <a:off x="3287648" y="2531818"/>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0" name="Text Placeholder 10">
            <a:extLst>
              <a:ext uri="{FF2B5EF4-FFF2-40B4-BE49-F238E27FC236}">
                <a16:creationId xmlns:a16="http://schemas.microsoft.com/office/drawing/2014/main" id="{B08A1AD4-C098-C5D3-7614-60D3DF4A37C3}"/>
              </a:ext>
            </a:extLst>
          </p:cNvPr>
          <p:cNvSpPr>
            <a:spLocks noGrp="1"/>
          </p:cNvSpPr>
          <p:nvPr>
            <p:ph type="body" sz="quarter" idx="18" hasCustomPrompt="1"/>
          </p:nvPr>
        </p:nvSpPr>
        <p:spPr>
          <a:xfrm>
            <a:off x="3287648" y="2726447"/>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1" name="Text Placeholder 10">
            <a:extLst>
              <a:ext uri="{FF2B5EF4-FFF2-40B4-BE49-F238E27FC236}">
                <a16:creationId xmlns:a16="http://schemas.microsoft.com/office/drawing/2014/main" id="{81E35070-580D-BD73-B8B3-A3EF46A77758}"/>
              </a:ext>
            </a:extLst>
          </p:cNvPr>
          <p:cNvSpPr>
            <a:spLocks noGrp="1"/>
          </p:cNvSpPr>
          <p:nvPr>
            <p:ph type="body" sz="quarter" idx="19" hasCustomPrompt="1"/>
          </p:nvPr>
        </p:nvSpPr>
        <p:spPr>
          <a:xfrm>
            <a:off x="3287648" y="2921075"/>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2123507"/>
            <a:ext cx="2252566" cy="2786325"/>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3287648" y="3463925"/>
            <a:ext cx="4658172"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4" name="Picture Placeholder 16">
            <a:extLst>
              <a:ext uri="{FF2B5EF4-FFF2-40B4-BE49-F238E27FC236}">
                <a16:creationId xmlns:a16="http://schemas.microsoft.com/office/drawing/2014/main" id="{7F8B564B-BD0C-9D56-4238-5FCEFB1780FD}"/>
              </a:ext>
            </a:extLst>
          </p:cNvPr>
          <p:cNvSpPr>
            <a:spLocks noGrp="1"/>
          </p:cNvSpPr>
          <p:nvPr>
            <p:ph type="pic" sz="quarter" idx="21" hasCustomPrompt="1"/>
          </p:nvPr>
        </p:nvSpPr>
        <p:spPr>
          <a:xfrm rot="16200000">
            <a:off x="5607847" y="941757"/>
            <a:ext cx="21600" cy="46620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2982759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io, 1-up Extended Light">
    <p:bg>
      <p:bgPr>
        <a:solidFill>
          <a:srgbClr val="ECEAF4"/>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D79CFF-A78C-9430-5409-34247184B2AE}"/>
              </a:ext>
            </a:extLst>
          </p:cNvPr>
          <p:cNvSpPr/>
          <p:nvPr userDrawn="1"/>
        </p:nvSpPr>
        <p:spPr>
          <a:xfrm>
            <a:off x="-1" y="1635760"/>
            <a:ext cx="9759950" cy="4267200"/>
          </a:xfrm>
          <a:custGeom>
            <a:avLst/>
            <a:gdLst>
              <a:gd name="connsiteX0" fmla="*/ 0 w 9759950"/>
              <a:gd name="connsiteY0" fmla="*/ 0 h 4267200"/>
              <a:gd name="connsiteX1" fmla="*/ 7626350 w 9759950"/>
              <a:gd name="connsiteY1" fmla="*/ 0 h 4267200"/>
              <a:gd name="connsiteX2" fmla="*/ 9759950 w 9759950"/>
              <a:gd name="connsiteY2" fmla="*/ 2133600 h 4267200"/>
              <a:gd name="connsiteX3" fmla="*/ 7626350 w 9759950"/>
              <a:gd name="connsiteY3" fmla="*/ 4267200 h 4267200"/>
              <a:gd name="connsiteX4" fmla="*/ 0 w 9759950"/>
              <a:gd name="connsiteY4" fmla="*/ 4267200 h 4267200"/>
              <a:gd name="connsiteX5" fmla="*/ 0 w 9759950"/>
              <a:gd name="connsiteY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9950" h="4267200">
                <a:moveTo>
                  <a:pt x="0" y="0"/>
                </a:moveTo>
                <a:lnTo>
                  <a:pt x="7626350" y="0"/>
                </a:lnTo>
                <a:cubicBezTo>
                  <a:pt x="8804705" y="0"/>
                  <a:pt x="9759950" y="955245"/>
                  <a:pt x="9759950" y="2133600"/>
                </a:cubicBezTo>
                <a:cubicBezTo>
                  <a:pt x="9759950" y="3311955"/>
                  <a:pt x="8804705" y="4267200"/>
                  <a:pt x="7626350" y="4267200"/>
                </a:cubicBezTo>
                <a:lnTo>
                  <a:pt x="0" y="4267200"/>
                </a:lnTo>
                <a:lnTo>
                  <a:pt x="0"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2625497" y="2078517"/>
            <a:ext cx="4658172" cy="240455"/>
          </a:xfrm>
        </p:spPr>
        <p:txBody>
          <a:bodyPr>
            <a:noAutofit/>
          </a:bodyPr>
          <a:lstStyle>
            <a:lvl1pPr marL="0" indent="0">
              <a:lnSpc>
                <a:spcPts val="2100"/>
              </a:lnSpc>
              <a:spcBef>
                <a:spcPts val="0"/>
              </a:spcBef>
              <a:buNone/>
              <a:defRPr sz="19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2625496" y="2337189"/>
            <a:ext cx="4658172"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9" name="Text Placeholder 10">
            <a:extLst>
              <a:ext uri="{FF2B5EF4-FFF2-40B4-BE49-F238E27FC236}">
                <a16:creationId xmlns:a16="http://schemas.microsoft.com/office/drawing/2014/main" id="{BC4D62BA-8469-7238-352A-A02C2064FF96}"/>
              </a:ext>
            </a:extLst>
          </p:cNvPr>
          <p:cNvSpPr>
            <a:spLocks noGrp="1"/>
          </p:cNvSpPr>
          <p:nvPr>
            <p:ph type="body" sz="quarter" idx="17" hasCustomPrompt="1"/>
          </p:nvPr>
        </p:nvSpPr>
        <p:spPr>
          <a:xfrm>
            <a:off x="2625496" y="2531818"/>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0" name="Text Placeholder 10">
            <a:extLst>
              <a:ext uri="{FF2B5EF4-FFF2-40B4-BE49-F238E27FC236}">
                <a16:creationId xmlns:a16="http://schemas.microsoft.com/office/drawing/2014/main" id="{B08A1AD4-C098-C5D3-7614-60D3DF4A37C3}"/>
              </a:ext>
            </a:extLst>
          </p:cNvPr>
          <p:cNvSpPr>
            <a:spLocks noGrp="1"/>
          </p:cNvSpPr>
          <p:nvPr>
            <p:ph type="body" sz="quarter" idx="18" hasCustomPrompt="1"/>
          </p:nvPr>
        </p:nvSpPr>
        <p:spPr>
          <a:xfrm>
            <a:off x="2625496" y="2726447"/>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1" name="Text Placeholder 10">
            <a:extLst>
              <a:ext uri="{FF2B5EF4-FFF2-40B4-BE49-F238E27FC236}">
                <a16:creationId xmlns:a16="http://schemas.microsoft.com/office/drawing/2014/main" id="{81E35070-580D-BD73-B8B3-A3EF46A77758}"/>
              </a:ext>
            </a:extLst>
          </p:cNvPr>
          <p:cNvSpPr>
            <a:spLocks noGrp="1"/>
          </p:cNvSpPr>
          <p:nvPr>
            <p:ph type="body" sz="quarter" idx="19" hasCustomPrompt="1"/>
          </p:nvPr>
        </p:nvSpPr>
        <p:spPr>
          <a:xfrm>
            <a:off x="2625496" y="2921075"/>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2123508"/>
            <a:ext cx="1582522" cy="195751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2625496" y="3463925"/>
            <a:ext cx="5207714"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4" name="Picture Placeholder 16">
            <a:extLst>
              <a:ext uri="{FF2B5EF4-FFF2-40B4-BE49-F238E27FC236}">
                <a16:creationId xmlns:a16="http://schemas.microsoft.com/office/drawing/2014/main" id="{5E1607FE-F52F-9192-ED35-F86F1285F2B7}"/>
              </a:ext>
            </a:extLst>
          </p:cNvPr>
          <p:cNvSpPr>
            <a:spLocks noGrp="1"/>
          </p:cNvSpPr>
          <p:nvPr>
            <p:ph type="pic" sz="quarter" idx="21" hasCustomPrompt="1"/>
          </p:nvPr>
        </p:nvSpPr>
        <p:spPr>
          <a:xfrm rot="16200000">
            <a:off x="5215696" y="671757"/>
            <a:ext cx="21600" cy="52020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1005204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2-up">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0A2-601D-3F14-1DCC-C4671870E1F3}"/>
              </a:ext>
            </a:extLst>
          </p:cNvPr>
          <p:cNvSpPr>
            <a:spLocks noGrp="1"/>
          </p:cNvSpPr>
          <p:nvPr>
            <p:ph type="title" hasCustomPrompt="1"/>
          </p:nvPr>
        </p:nvSpPr>
        <p:spPr>
          <a:xfrm>
            <a:off x="637116" y="365125"/>
            <a:ext cx="8686800" cy="854075"/>
          </a:xfrm>
        </p:spPr>
        <p:txBody>
          <a:bodyPr>
            <a:noAutofit/>
          </a:bodyPr>
          <a:lstStyle>
            <a:lvl1pPr>
              <a:defRPr/>
            </a:lvl1pPr>
          </a:lstStyle>
          <a:p>
            <a:r>
              <a:rPr lang="en-US" dirty="0"/>
              <a:t>Insert Slide Title</a:t>
            </a:r>
          </a:p>
        </p:txBody>
      </p:sp>
      <p:sp>
        <p:nvSpPr>
          <p:cNvPr id="5" name="Slide Number Placeholder 4">
            <a:extLst>
              <a:ext uri="{FF2B5EF4-FFF2-40B4-BE49-F238E27FC236}">
                <a16:creationId xmlns:a16="http://schemas.microsoft.com/office/drawing/2014/main" id="{DBEA20E5-31AF-A1D4-E900-2455BA8D6611}"/>
              </a:ext>
            </a:extLst>
          </p:cNvPr>
          <p:cNvSpPr>
            <a:spLocks noGrp="1"/>
          </p:cNvSpPr>
          <p:nvPr>
            <p:ph type="sldNum" sz="quarter" idx="12"/>
          </p:nvPr>
        </p:nvSpPr>
        <p:spPr/>
        <p:txBody>
          <a:bodyPr>
            <a:noAutofit/>
          </a:bodyPr>
          <a:lstStyle/>
          <a:p>
            <a:fld id="{F19811FD-96DF-42B1-BDBB-EF3C0573B843}" type="slidenum">
              <a:rPr lang="en-US" smtClean="0"/>
              <a:pPr/>
              <a:t>‹#›</a:t>
            </a:fld>
            <a:endParaRPr lang="en-US" dirty="0"/>
          </a:p>
        </p:txBody>
      </p:sp>
      <p:sp>
        <p:nvSpPr>
          <p:cNvPr id="11" name="Text Placeholder 10">
            <a:extLst>
              <a:ext uri="{FF2B5EF4-FFF2-40B4-BE49-F238E27FC236}">
                <a16:creationId xmlns:a16="http://schemas.microsoft.com/office/drawing/2014/main" id="{2047FB22-C2C1-F085-3DDE-33008C26A5C6}"/>
              </a:ext>
            </a:extLst>
          </p:cNvPr>
          <p:cNvSpPr>
            <a:spLocks noGrp="1"/>
          </p:cNvSpPr>
          <p:nvPr>
            <p:ph type="body" sz="quarter" idx="13" hasCustomPrompt="1"/>
          </p:nvPr>
        </p:nvSpPr>
        <p:spPr>
          <a:xfrm>
            <a:off x="637116" y="2521903"/>
            <a:ext cx="4784725" cy="155257"/>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Insert Agenda</a:t>
            </a:r>
          </a:p>
        </p:txBody>
      </p:sp>
      <p:sp>
        <p:nvSpPr>
          <p:cNvPr id="14" name="Text Placeholder 10">
            <a:extLst>
              <a:ext uri="{FF2B5EF4-FFF2-40B4-BE49-F238E27FC236}">
                <a16:creationId xmlns:a16="http://schemas.microsoft.com/office/drawing/2014/main" id="{43E15F10-DC75-010D-BB07-744D49DAC125}"/>
              </a:ext>
            </a:extLst>
          </p:cNvPr>
          <p:cNvSpPr>
            <a:spLocks noGrp="1"/>
          </p:cNvSpPr>
          <p:nvPr>
            <p:ph type="body" sz="quarter" idx="15" hasCustomPrompt="1"/>
          </p:nvPr>
        </p:nvSpPr>
        <p:spPr>
          <a:xfrm>
            <a:off x="9048517" y="2079943"/>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37756993-236D-8260-7879-8F81729B7CC2}"/>
              </a:ext>
            </a:extLst>
          </p:cNvPr>
          <p:cNvSpPr>
            <a:spLocks noGrp="1"/>
          </p:cNvSpPr>
          <p:nvPr>
            <p:ph type="body" sz="quarter" idx="16" hasCustomPrompt="1"/>
          </p:nvPr>
        </p:nvSpPr>
        <p:spPr>
          <a:xfrm>
            <a:off x="9048517" y="2274572"/>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4D0CE1E6-2456-0B9E-2C21-11669F9AF714}"/>
              </a:ext>
            </a:extLst>
          </p:cNvPr>
          <p:cNvSpPr>
            <a:spLocks noGrp="1"/>
          </p:cNvSpPr>
          <p:nvPr>
            <p:ph type="body" sz="quarter" idx="17" hasCustomPrompt="1"/>
          </p:nvPr>
        </p:nvSpPr>
        <p:spPr>
          <a:xfrm>
            <a:off x="9048517" y="2469201"/>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7" name="Text Placeholder 10">
            <a:extLst>
              <a:ext uri="{FF2B5EF4-FFF2-40B4-BE49-F238E27FC236}">
                <a16:creationId xmlns:a16="http://schemas.microsoft.com/office/drawing/2014/main" id="{91D56B97-6D2A-C7F5-BB34-9BF6AC0F10C0}"/>
              </a:ext>
            </a:extLst>
          </p:cNvPr>
          <p:cNvSpPr>
            <a:spLocks noGrp="1"/>
          </p:cNvSpPr>
          <p:nvPr>
            <p:ph type="body" sz="quarter" idx="18" hasCustomPrompt="1"/>
          </p:nvPr>
        </p:nvSpPr>
        <p:spPr>
          <a:xfrm>
            <a:off x="9048517" y="2663830"/>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8" name="Text Placeholder 10">
            <a:extLst>
              <a:ext uri="{FF2B5EF4-FFF2-40B4-BE49-F238E27FC236}">
                <a16:creationId xmlns:a16="http://schemas.microsoft.com/office/drawing/2014/main" id="{6E263004-8F62-FC02-58ED-9D6E4869EFEE}"/>
              </a:ext>
            </a:extLst>
          </p:cNvPr>
          <p:cNvSpPr>
            <a:spLocks noGrp="1"/>
          </p:cNvSpPr>
          <p:nvPr>
            <p:ph type="body" sz="quarter" idx="19" hasCustomPrompt="1"/>
          </p:nvPr>
        </p:nvSpPr>
        <p:spPr>
          <a:xfrm>
            <a:off x="9048517" y="285845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9" name="Text Placeholder 10">
            <a:extLst>
              <a:ext uri="{FF2B5EF4-FFF2-40B4-BE49-F238E27FC236}">
                <a16:creationId xmlns:a16="http://schemas.microsoft.com/office/drawing/2014/main" id="{48EB1E07-B86A-820D-0AC3-4BFC49F5A139}"/>
              </a:ext>
            </a:extLst>
          </p:cNvPr>
          <p:cNvSpPr>
            <a:spLocks noGrp="1"/>
          </p:cNvSpPr>
          <p:nvPr>
            <p:ph type="body" sz="quarter" idx="20" hasCustomPrompt="1"/>
          </p:nvPr>
        </p:nvSpPr>
        <p:spPr>
          <a:xfrm>
            <a:off x="9048517" y="3769042"/>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0" name="Text Placeholder 10">
            <a:extLst>
              <a:ext uri="{FF2B5EF4-FFF2-40B4-BE49-F238E27FC236}">
                <a16:creationId xmlns:a16="http://schemas.microsoft.com/office/drawing/2014/main" id="{FA18870C-767C-0BAA-F031-A5C7BC9418C2}"/>
              </a:ext>
            </a:extLst>
          </p:cNvPr>
          <p:cNvSpPr>
            <a:spLocks noGrp="1"/>
          </p:cNvSpPr>
          <p:nvPr>
            <p:ph type="body" sz="quarter" idx="21" hasCustomPrompt="1"/>
          </p:nvPr>
        </p:nvSpPr>
        <p:spPr>
          <a:xfrm>
            <a:off x="9048517" y="3963671"/>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1" name="Text Placeholder 10">
            <a:extLst>
              <a:ext uri="{FF2B5EF4-FFF2-40B4-BE49-F238E27FC236}">
                <a16:creationId xmlns:a16="http://schemas.microsoft.com/office/drawing/2014/main" id="{0B3CC8F3-1DC4-F98F-F5C0-010E91533D15}"/>
              </a:ext>
            </a:extLst>
          </p:cNvPr>
          <p:cNvSpPr>
            <a:spLocks noGrp="1"/>
          </p:cNvSpPr>
          <p:nvPr>
            <p:ph type="body" sz="quarter" idx="22" hasCustomPrompt="1"/>
          </p:nvPr>
        </p:nvSpPr>
        <p:spPr>
          <a:xfrm>
            <a:off x="9048517" y="4158300"/>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2" name="Text Placeholder 10">
            <a:extLst>
              <a:ext uri="{FF2B5EF4-FFF2-40B4-BE49-F238E27FC236}">
                <a16:creationId xmlns:a16="http://schemas.microsoft.com/office/drawing/2014/main" id="{B57F294A-2A9A-D13D-1C19-97C00B29EBB9}"/>
              </a:ext>
            </a:extLst>
          </p:cNvPr>
          <p:cNvSpPr>
            <a:spLocks noGrp="1"/>
          </p:cNvSpPr>
          <p:nvPr>
            <p:ph type="body" sz="quarter" idx="23" hasCustomPrompt="1"/>
          </p:nvPr>
        </p:nvSpPr>
        <p:spPr>
          <a:xfrm>
            <a:off x="9048517" y="4352929"/>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23" name="Text Placeholder 10">
            <a:extLst>
              <a:ext uri="{FF2B5EF4-FFF2-40B4-BE49-F238E27FC236}">
                <a16:creationId xmlns:a16="http://schemas.microsoft.com/office/drawing/2014/main" id="{2A324FA9-029D-F22B-2850-D19A0FDA40CC}"/>
              </a:ext>
            </a:extLst>
          </p:cNvPr>
          <p:cNvSpPr>
            <a:spLocks noGrp="1"/>
          </p:cNvSpPr>
          <p:nvPr>
            <p:ph type="body" sz="quarter" idx="24" hasCustomPrompt="1"/>
          </p:nvPr>
        </p:nvSpPr>
        <p:spPr>
          <a:xfrm>
            <a:off x="9048517" y="454755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28" name="Picture Placeholder 27">
            <a:extLst>
              <a:ext uri="{FF2B5EF4-FFF2-40B4-BE49-F238E27FC236}">
                <a16:creationId xmlns:a16="http://schemas.microsoft.com/office/drawing/2014/main" id="{893C959D-06A0-DAA8-FDB3-84BC4C4A00EC}"/>
              </a:ext>
            </a:extLst>
          </p:cNvPr>
          <p:cNvSpPr>
            <a:spLocks noGrp="1"/>
          </p:cNvSpPr>
          <p:nvPr>
            <p:ph type="pic" sz="quarter" idx="25" hasCustomPrompt="1"/>
          </p:nvPr>
        </p:nvSpPr>
        <p:spPr>
          <a:xfrm>
            <a:off x="7776800" y="2087140"/>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29" name="Picture Placeholder 28">
            <a:extLst>
              <a:ext uri="{FF2B5EF4-FFF2-40B4-BE49-F238E27FC236}">
                <a16:creationId xmlns:a16="http://schemas.microsoft.com/office/drawing/2014/main" id="{0F048911-9845-4524-F636-784A55846EB0}"/>
              </a:ext>
            </a:extLst>
          </p:cNvPr>
          <p:cNvSpPr>
            <a:spLocks noGrp="1"/>
          </p:cNvSpPr>
          <p:nvPr>
            <p:ph type="pic" sz="quarter" idx="26" hasCustomPrompt="1"/>
          </p:nvPr>
        </p:nvSpPr>
        <p:spPr>
          <a:xfrm>
            <a:off x="7776800" y="3769042"/>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3" name="Text Placeholder 12">
            <a:extLst>
              <a:ext uri="{FF2B5EF4-FFF2-40B4-BE49-F238E27FC236}">
                <a16:creationId xmlns:a16="http://schemas.microsoft.com/office/drawing/2014/main" id="{D3D0894D-C885-0CCB-CE8E-7BDBC52965AC}"/>
              </a:ext>
            </a:extLst>
          </p:cNvPr>
          <p:cNvSpPr>
            <a:spLocks noGrp="1"/>
          </p:cNvSpPr>
          <p:nvPr>
            <p:ph type="body" sz="quarter" idx="27" hasCustomPrompt="1"/>
          </p:nvPr>
        </p:nvSpPr>
        <p:spPr>
          <a:xfrm>
            <a:off x="637117" y="2707958"/>
            <a:ext cx="4784724" cy="2286000"/>
          </a:xfrm>
        </p:spPr>
        <p:txBody>
          <a:bodyPr>
            <a:noAutofit/>
          </a:bodyPr>
          <a:lstStyle>
            <a:lvl1pPr marL="417513" indent="-417513">
              <a:lnSpc>
                <a:spcPts val="2000"/>
              </a:lnSpc>
              <a:spcBef>
                <a:spcPts val="0"/>
              </a:spcBef>
              <a:buNone/>
              <a:tabLst>
                <a:tab pos="412750" algn="l"/>
              </a:tabLst>
              <a:defRPr sz="1400">
                <a:latin typeface="+mj-lt"/>
              </a:defRPr>
            </a:lvl1pPr>
            <a:lvl2pPr marL="457200" indent="0">
              <a:lnSpc>
                <a:spcPts val="2000"/>
              </a:lnSpc>
              <a:buNone/>
              <a:defRPr sz="1400">
                <a:latin typeface="+mj-lt"/>
              </a:defRPr>
            </a:lvl2pPr>
            <a:lvl3pPr marL="914400" indent="0">
              <a:lnSpc>
                <a:spcPts val="2000"/>
              </a:lnSpc>
              <a:buNone/>
              <a:defRPr sz="1400">
                <a:latin typeface="+mj-lt"/>
              </a:defRPr>
            </a:lvl3pPr>
            <a:lvl4pPr marL="1371600" indent="0">
              <a:lnSpc>
                <a:spcPts val="2000"/>
              </a:lnSpc>
              <a:buNone/>
              <a:defRPr sz="1400">
                <a:latin typeface="+mj-lt"/>
              </a:defRPr>
            </a:lvl4pPr>
            <a:lvl5pPr marL="1828800" indent="0">
              <a:lnSpc>
                <a:spcPts val="2000"/>
              </a:lnSpc>
              <a:buNone/>
              <a:defRPr sz="1400">
                <a:latin typeface="+mj-lt"/>
              </a:defRPr>
            </a:lvl5pPr>
          </a:lstStyle>
          <a:p>
            <a:pPr lvl="0"/>
            <a:r>
              <a:rPr lang="en-US" dirty="0"/>
              <a:t>00	Insert text or bullet list</a:t>
            </a:r>
          </a:p>
        </p:txBody>
      </p:sp>
      <p:sp>
        <p:nvSpPr>
          <p:cNvPr id="6" name="TextBox 5">
            <a:extLst>
              <a:ext uri="{FF2B5EF4-FFF2-40B4-BE49-F238E27FC236}">
                <a16:creationId xmlns:a16="http://schemas.microsoft.com/office/drawing/2014/main" id="{4CE3829C-E956-8A6D-A13F-46DB9D15CEF9}"/>
              </a:ext>
            </a:extLst>
          </p:cNvPr>
          <p:cNvSpPr txBox="1"/>
          <p:nvPr userDrawn="1"/>
        </p:nvSpPr>
        <p:spPr>
          <a:xfrm>
            <a:off x="-2511624" y="2727146"/>
            <a:ext cx="2209800" cy="2590478"/>
          </a:xfrm>
          <a:prstGeom prst="rect">
            <a:avLst/>
          </a:prstGeom>
          <a:noFill/>
        </p:spPr>
        <p:txBody>
          <a:bodyPr wrap="square" rtlCol="0">
            <a:noAutofit/>
          </a:bodyPr>
          <a:lstStyle/>
          <a:p>
            <a:pPr>
              <a:spcAft>
                <a:spcPts val="680"/>
              </a:spcAft>
            </a:pPr>
            <a:r>
              <a:rPr lang="en-US" sz="1247" dirty="0"/>
              <a:t>NOTE: Enter the section number then use the TAB button to reposition the cursor to the agenda item. Agenda items longer than one line will automatically indent. </a:t>
            </a:r>
          </a:p>
        </p:txBody>
      </p:sp>
    </p:spTree>
    <p:extLst>
      <p:ext uri="{BB962C8B-B14F-4D97-AF65-F5344CB8AC3E}">
        <p14:creationId xmlns:p14="http://schemas.microsoft.com/office/powerpoint/2010/main" val="654213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Bio, 1-up Extended Medium">
    <p:bg>
      <p:bgPr>
        <a:solidFill>
          <a:srgbClr val="D5D1EC"/>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D79CFF-A78C-9430-5409-34247184B2AE}"/>
              </a:ext>
            </a:extLst>
          </p:cNvPr>
          <p:cNvSpPr/>
          <p:nvPr userDrawn="1"/>
        </p:nvSpPr>
        <p:spPr>
          <a:xfrm>
            <a:off x="-1" y="1635760"/>
            <a:ext cx="9759950" cy="4267200"/>
          </a:xfrm>
          <a:custGeom>
            <a:avLst/>
            <a:gdLst>
              <a:gd name="connsiteX0" fmla="*/ 0 w 9759950"/>
              <a:gd name="connsiteY0" fmla="*/ 0 h 4267200"/>
              <a:gd name="connsiteX1" fmla="*/ 7626350 w 9759950"/>
              <a:gd name="connsiteY1" fmla="*/ 0 h 4267200"/>
              <a:gd name="connsiteX2" fmla="*/ 9759950 w 9759950"/>
              <a:gd name="connsiteY2" fmla="*/ 2133600 h 4267200"/>
              <a:gd name="connsiteX3" fmla="*/ 7626350 w 9759950"/>
              <a:gd name="connsiteY3" fmla="*/ 4267200 h 4267200"/>
              <a:gd name="connsiteX4" fmla="*/ 0 w 9759950"/>
              <a:gd name="connsiteY4" fmla="*/ 4267200 h 4267200"/>
              <a:gd name="connsiteX5" fmla="*/ 0 w 9759950"/>
              <a:gd name="connsiteY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9950" h="4267200">
                <a:moveTo>
                  <a:pt x="0" y="0"/>
                </a:moveTo>
                <a:lnTo>
                  <a:pt x="7626350" y="0"/>
                </a:lnTo>
                <a:cubicBezTo>
                  <a:pt x="8804705" y="0"/>
                  <a:pt x="9759950" y="955245"/>
                  <a:pt x="9759950" y="2133600"/>
                </a:cubicBezTo>
                <a:cubicBezTo>
                  <a:pt x="9759950" y="3311955"/>
                  <a:pt x="8804705" y="4267200"/>
                  <a:pt x="7626350" y="4267200"/>
                </a:cubicBezTo>
                <a:lnTo>
                  <a:pt x="0" y="4267200"/>
                </a:lnTo>
                <a:lnTo>
                  <a:pt x="0"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2625497" y="2078517"/>
            <a:ext cx="4658172" cy="240455"/>
          </a:xfrm>
        </p:spPr>
        <p:txBody>
          <a:bodyPr>
            <a:noAutofit/>
          </a:bodyPr>
          <a:lstStyle>
            <a:lvl1pPr marL="0" indent="0">
              <a:lnSpc>
                <a:spcPts val="2100"/>
              </a:lnSpc>
              <a:spcBef>
                <a:spcPts val="0"/>
              </a:spcBef>
              <a:buNone/>
              <a:defRPr sz="19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2625496" y="2337189"/>
            <a:ext cx="4658172"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9" name="Text Placeholder 10">
            <a:extLst>
              <a:ext uri="{FF2B5EF4-FFF2-40B4-BE49-F238E27FC236}">
                <a16:creationId xmlns:a16="http://schemas.microsoft.com/office/drawing/2014/main" id="{BC4D62BA-8469-7238-352A-A02C2064FF96}"/>
              </a:ext>
            </a:extLst>
          </p:cNvPr>
          <p:cNvSpPr>
            <a:spLocks noGrp="1"/>
          </p:cNvSpPr>
          <p:nvPr>
            <p:ph type="body" sz="quarter" idx="17" hasCustomPrompt="1"/>
          </p:nvPr>
        </p:nvSpPr>
        <p:spPr>
          <a:xfrm>
            <a:off x="2625496" y="2531818"/>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0" name="Text Placeholder 10">
            <a:extLst>
              <a:ext uri="{FF2B5EF4-FFF2-40B4-BE49-F238E27FC236}">
                <a16:creationId xmlns:a16="http://schemas.microsoft.com/office/drawing/2014/main" id="{B08A1AD4-C098-C5D3-7614-60D3DF4A37C3}"/>
              </a:ext>
            </a:extLst>
          </p:cNvPr>
          <p:cNvSpPr>
            <a:spLocks noGrp="1"/>
          </p:cNvSpPr>
          <p:nvPr>
            <p:ph type="body" sz="quarter" idx="18" hasCustomPrompt="1"/>
          </p:nvPr>
        </p:nvSpPr>
        <p:spPr>
          <a:xfrm>
            <a:off x="2625496" y="2726447"/>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1" name="Text Placeholder 10">
            <a:extLst>
              <a:ext uri="{FF2B5EF4-FFF2-40B4-BE49-F238E27FC236}">
                <a16:creationId xmlns:a16="http://schemas.microsoft.com/office/drawing/2014/main" id="{81E35070-580D-BD73-B8B3-A3EF46A77758}"/>
              </a:ext>
            </a:extLst>
          </p:cNvPr>
          <p:cNvSpPr>
            <a:spLocks noGrp="1"/>
          </p:cNvSpPr>
          <p:nvPr>
            <p:ph type="body" sz="quarter" idx="19" hasCustomPrompt="1"/>
          </p:nvPr>
        </p:nvSpPr>
        <p:spPr>
          <a:xfrm>
            <a:off x="2625496" y="2921075"/>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2123508"/>
            <a:ext cx="1582522" cy="195751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2625496" y="3463925"/>
            <a:ext cx="5207714"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4" name="Picture Placeholder 16">
            <a:extLst>
              <a:ext uri="{FF2B5EF4-FFF2-40B4-BE49-F238E27FC236}">
                <a16:creationId xmlns:a16="http://schemas.microsoft.com/office/drawing/2014/main" id="{1A149F9F-4BF3-6873-0675-7EE08BB18F78}"/>
              </a:ext>
            </a:extLst>
          </p:cNvPr>
          <p:cNvSpPr>
            <a:spLocks noGrp="1"/>
          </p:cNvSpPr>
          <p:nvPr>
            <p:ph type="pic" sz="quarter" idx="21" hasCustomPrompt="1"/>
          </p:nvPr>
        </p:nvSpPr>
        <p:spPr>
          <a:xfrm rot="16200000">
            <a:off x="5215696" y="671757"/>
            <a:ext cx="21600" cy="52020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2220508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o 1-up, Extended,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2625497" y="2078517"/>
            <a:ext cx="4658172" cy="240455"/>
          </a:xfrm>
        </p:spPr>
        <p:txBody>
          <a:bodyPr>
            <a:noAutofit/>
          </a:bodyPr>
          <a:lstStyle>
            <a:lvl1pPr marL="0" indent="0">
              <a:lnSpc>
                <a:spcPts val="2100"/>
              </a:lnSpc>
              <a:spcBef>
                <a:spcPts val="0"/>
              </a:spcBef>
              <a:buNone/>
              <a:defRPr sz="19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2625496" y="2337189"/>
            <a:ext cx="4658172"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9" name="Text Placeholder 10">
            <a:extLst>
              <a:ext uri="{FF2B5EF4-FFF2-40B4-BE49-F238E27FC236}">
                <a16:creationId xmlns:a16="http://schemas.microsoft.com/office/drawing/2014/main" id="{BC4D62BA-8469-7238-352A-A02C2064FF96}"/>
              </a:ext>
            </a:extLst>
          </p:cNvPr>
          <p:cNvSpPr>
            <a:spLocks noGrp="1"/>
          </p:cNvSpPr>
          <p:nvPr>
            <p:ph type="body" sz="quarter" idx="17" hasCustomPrompt="1"/>
          </p:nvPr>
        </p:nvSpPr>
        <p:spPr>
          <a:xfrm>
            <a:off x="2625496" y="2531818"/>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0" name="Text Placeholder 10">
            <a:extLst>
              <a:ext uri="{FF2B5EF4-FFF2-40B4-BE49-F238E27FC236}">
                <a16:creationId xmlns:a16="http://schemas.microsoft.com/office/drawing/2014/main" id="{B08A1AD4-C098-C5D3-7614-60D3DF4A37C3}"/>
              </a:ext>
            </a:extLst>
          </p:cNvPr>
          <p:cNvSpPr>
            <a:spLocks noGrp="1"/>
          </p:cNvSpPr>
          <p:nvPr>
            <p:ph type="body" sz="quarter" idx="18" hasCustomPrompt="1"/>
          </p:nvPr>
        </p:nvSpPr>
        <p:spPr>
          <a:xfrm>
            <a:off x="2625496" y="2726447"/>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1" name="Text Placeholder 10">
            <a:extLst>
              <a:ext uri="{FF2B5EF4-FFF2-40B4-BE49-F238E27FC236}">
                <a16:creationId xmlns:a16="http://schemas.microsoft.com/office/drawing/2014/main" id="{81E35070-580D-BD73-B8B3-A3EF46A77758}"/>
              </a:ext>
            </a:extLst>
          </p:cNvPr>
          <p:cNvSpPr>
            <a:spLocks noGrp="1"/>
          </p:cNvSpPr>
          <p:nvPr>
            <p:ph type="body" sz="quarter" idx="19" hasCustomPrompt="1"/>
          </p:nvPr>
        </p:nvSpPr>
        <p:spPr>
          <a:xfrm>
            <a:off x="2625496" y="2921075"/>
            <a:ext cx="4658172"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2123508"/>
            <a:ext cx="1582522" cy="195751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2625496" y="3463925"/>
            <a:ext cx="5207714"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4" name="Picture Placeholder 16">
            <a:extLst>
              <a:ext uri="{FF2B5EF4-FFF2-40B4-BE49-F238E27FC236}">
                <a16:creationId xmlns:a16="http://schemas.microsoft.com/office/drawing/2014/main" id="{C2A34FC6-5385-C9B4-F36B-D3DAEF3FB0B4}"/>
              </a:ext>
            </a:extLst>
          </p:cNvPr>
          <p:cNvSpPr>
            <a:spLocks noGrp="1"/>
          </p:cNvSpPr>
          <p:nvPr>
            <p:ph type="pic" sz="quarter" idx="21" hasCustomPrompt="1"/>
          </p:nvPr>
        </p:nvSpPr>
        <p:spPr>
          <a:xfrm rot="16200000">
            <a:off x="5215696" y="671757"/>
            <a:ext cx="21600" cy="52020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38744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o, 2-up Light">
    <p:bg>
      <p:bgPr>
        <a:solidFill>
          <a:srgbClr val="ECEAF4"/>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D79CFF-A78C-9430-5409-34247184B2AE}"/>
              </a:ext>
            </a:extLst>
          </p:cNvPr>
          <p:cNvSpPr/>
          <p:nvPr userDrawn="1"/>
        </p:nvSpPr>
        <p:spPr>
          <a:xfrm>
            <a:off x="-1" y="1635760"/>
            <a:ext cx="9759950" cy="4267200"/>
          </a:xfrm>
          <a:custGeom>
            <a:avLst/>
            <a:gdLst>
              <a:gd name="connsiteX0" fmla="*/ 0 w 9759950"/>
              <a:gd name="connsiteY0" fmla="*/ 0 h 4267200"/>
              <a:gd name="connsiteX1" fmla="*/ 7626350 w 9759950"/>
              <a:gd name="connsiteY1" fmla="*/ 0 h 4267200"/>
              <a:gd name="connsiteX2" fmla="*/ 9759950 w 9759950"/>
              <a:gd name="connsiteY2" fmla="*/ 2133600 h 4267200"/>
              <a:gd name="connsiteX3" fmla="*/ 7626350 w 9759950"/>
              <a:gd name="connsiteY3" fmla="*/ 4267200 h 4267200"/>
              <a:gd name="connsiteX4" fmla="*/ 0 w 9759950"/>
              <a:gd name="connsiteY4" fmla="*/ 4267200 h 4267200"/>
              <a:gd name="connsiteX5" fmla="*/ 0 w 9759950"/>
              <a:gd name="connsiteY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9950" h="4267200">
                <a:moveTo>
                  <a:pt x="0" y="0"/>
                </a:moveTo>
                <a:lnTo>
                  <a:pt x="7626350" y="0"/>
                </a:lnTo>
                <a:cubicBezTo>
                  <a:pt x="8804705" y="0"/>
                  <a:pt x="9759950" y="955245"/>
                  <a:pt x="9759950" y="2133600"/>
                </a:cubicBezTo>
                <a:cubicBezTo>
                  <a:pt x="9759950" y="3311955"/>
                  <a:pt x="8804705" y="4267200"/>
                  <a:pt x="7626350" y="4267200"/>
                </a:cubicBezTo>
                <a:lnTo>
                  <a:pt x="0" y="4267200"/>
                </a:lnTo>
                <a:lnTo>
                  <a:pt x="0"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1913797" y="2039303"/>
            <a:ext cx="2505051"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1913797" y="2240526"/>
            <a:ext cx="2505051"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9" name="Text Placeholder 10">
            <a:extLst>
              <a:ext uri="{FF2B5EF4-FFF2-40B4-BE49-F238E27FC236}">
                <a16:creationId xmlns:a16="http://schemas.microsoft.com/office/drawing/2014/main" id="{BC4D62BA-8469-7238-352A-A02C2064FF96}"/>
              </a:ext>
            </a:extLst>
          </p:cNvPr>
          <p:cNvSpPr>
            <a:spLocks noGrp="1"/>
          </p:cNvSpPr>
          <p:nvPr>
            <p:ph type="body" sz="quarter" idx="17" hasCustomPrompt="1"/>
          </p:nvPr>
        </p:nvSpPr>
        <p:spPr>
          <a:xfrm>
            <a:off x="1913797" y="2435155"/>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0" name="Text Placeholder 10">
            <a:extLst>
              <a:ext uri="{FF2B5EF4-FFF2-40B4-BE49-F238E27FC236}">
                <a16:creationId xmlns:a16="http://schemas.microsoft.com/office/drawing/2014/main" id="{B08A1AD4-C098-C5D3-7614-60D3DF4A37C3}"/>
              </a:ext>
            </a:extLst>
          </p:cNvPr>
          <p:cNvSpPr>
            <a:spLocks noGrp="1"/>
          </p:cNvSpPr>
          <p:nvPr>
            <p:ph type="body" sz="quarter" idx="18" hasCustomPrompt="1"/>
          </p:nvPr>
        </p:nvSpPr>
        <p:spPr>
          <a:xfrm>
            <a:off x="1913797" y="2629784"/>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1" name="Text Placeholder 10">
            <a:extLst>
              <a:ext uri="{FF2B5EF4-FFF2-40B4-BE49-F238E27FC236}">
                <a16:creationId xmlns:a16="http://schemas.microsoft.com/office/drawing/2014/main" id="{81E35070-580D-BD73-B8B3-A3EF46A77758}"/>
              </a:ext>
            </a:extLst>
          </p:cNvPr>
          <p:cNvSpPr>
            <a:spLocks noGrp="1"/>
          </p:cNvSpPr>
          <p:nvPr>
            <p:ph type="body" sz="quarter" idx="19" hasCustomPrompt="1"/>
          </p:nvPr>
        </p:nvSpPr>
        <p:spPr>
          <a:xfrm>
            <a:off x="1913797" y="2824412"/>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203795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1913797" y="3463925"/>
            <a:ext cx="2505051"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13" name="Text Placeholder 10">
            <a:extLst>
              <a:ext uri="{FF2B5EF4-FFF2-40B4-BE49-F238E27FC236}">
                <a16:creationId xmlns:a16="http://schemas.microsoft.com/office/drawing/2014/main" id="{4BECA7CD-7F35-6872-7ACD-E4C1B7544E25}"/>
              </a:ext>
            </a:extLst>
          </p:cNvPr>
          <p:cNvSpPr>
            <a:spLocks noGrp="1"/>
          </p:cNvSpPr>
          <p:nvPr>
            <p:ph type="body" sz="quarter" idx="27" hasCustomPrompt="1"/>
          </p:nvPr>
        </p:nvSpPr>
        <p:spPr>
          <a:xfrm>
            <a:off x="6003822" y="2039303"/>
            <a:ext cx="2505051"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5A567B60-B920-1393-D3A2-DD98E2FA3E5B}"/>
              </a:ext>
            </a:extLst>
          </p:cNvPr>
          <p:cNvSpPr>
            <a:spLocks noGrp="1"/>
          </p:cNvSpPr>
          <p:nvPr>
            <p:ph type="body" sz="quarter" idx="28" hasCustomPrompt="1"/>
          </p:nvPr>
        </p:nvSpPr>
        <p:spPr>
          <a:xfrm>
            <a:off x="6003822" y="2240526"/>
            <a:ext cx="2505051"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7" name="Text Placeholder 10">
            <a:extLst>
              <a:ext uri="{FF2B5EF4-FFF2-40B4-BE49-F238E27FC236}">
                <a16:creationId xmlns:a16="http://schemas.microsoft.com/office/drawing/2014/main" id="{888AE56C-1CB3-B613-504D-46F7C9281E01}"/>
              </a:ext>
            </a:extLst>
          </p:cNvPr>
          <p:cNvSpPr>
            <a:spLocks noGrp="1"/>
          </p:cNvSpPr>
          <p:nvPr>
            <p:ph type="body" sz="quarter" idx="29" hasCustomPrompt="1"/>
          </p:nvPr>
        </p:nvSpPr>
        <p:spPr>
          <a:xfrm>
            <a:off x="6003822" y="2435155"/>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8" name="Text Placeholder 10">
            <a:extLst>
              <a:ext uri="{FF2B5EF4-FFF2-40B4-BE49-F238E27FC236}">
                <a16:creationId xmlns:a16="http://schemas.microsoft.com/office/drawing/2014/main" id="{D1BBDE47-C238-7154-69D6-CA48CE297226}"/>
              </a:ext>
            </a:extLst>
          </p:cNvPr>
          <p:cNvSpPr>
            <a:spLocks noGrp="1"/>
          </p:cNvSpPr>
          <p:nvPr>
            <p:ph type="body" sz="quarter" idx="30" hasCustomPrompt="1"/>
          </p:nvPr>
        </p:nvSpPr>
        <p:spPr>
          <a:xfrm>
            <a:off x="6003822" y="2629784"/>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9" name="Text Placeholder 10">
            <a:extLst>
              <a:ext uri="{FF2B5EF4-FFF2-40B4-BE49-F238E27FC236}">
                <a16:creationId xmlns:a16="http://schemas.microsoft.com/office/drawing/2014/main" id="{17B359AC-C622-1AE0-F425-EA119B157DE9}"/>
              </a:ext>
            </a:extLst>
          </p:cNvPr>
          <p:cNvSpPr>
            <a:spLocks noGrp="1"/>
          </p:cNvSpPr>
          <p:nvPr>
            <p:ph type="body" sz="quarter" idx="31" hasCustomPrompt="1"/>
          </p:nvPr>
        </p:nvSpPr>
        <p:spPr>
          <a:xfrm>
            <a:off x="6003822" y="2824412"/>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20" name="Picture Placeholder 11">
            <a:extLst>
              <a:ext uri="{FF2B5EF4-FFF2-40B4-BE49-F238E27FC236}">
                <a16:creationId xmlns:a16="http://schemas.microsoft.com/office/drawing/2014/main" id="{79A1DFC2-4BC6-8D08-C729-723540FFB072}"/>
              </a:ext>
            </a:extLst>
          </p:cNvPr>
          <p:cNvSpPr>
            <a:spLocks noGrp="1"/>
          </p:cNvSpPr>
          <p:nvPr>
            <p:ph type="pic" sz="quarter" idx="32" hasCustomPrompt="1"/>
          </p:nvPr>
        </p:nvSpPr>
        <p:spPr>
          <a:xfrm>
            <a:off x="4730105" y="203795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2" name="Text Placeholder 15">
            <a:extLst>
              <a:ext uri="{FF2B5EF4-FFF2-40B4-BE49-F238E27FC236}">
                <a16:creationId xmlns:a16="http://schemas.microsoft.com/office/drawing/2014/main" id="{9B5DAB92-072E-548C-76A9-7307FAD0FF33}"/>
              </a:ext>
            </a:extLst>
          </p:cNvPr>
          <p:cNvSpPr>
            <a:spLocks noGrp="1"/>
          </p:cNvSpPr>
          <p:nvPr>
            <p:ph type="body" sz="quarter" idx="33" hasCustomPrompt="1"/>
          </p:nvPr>
        </p:nvSpPr>
        <p:spPr>
          <a:xfrm>
            <a:off x="6003822" y="3463925"/>
            <a:ext cx="2505051"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4" name="Picture Placeholder 16">
            <a:extLst>
              <a:ext uri="{FF2B5EF4-FFF2-40B4-BE49-F238E27FC236}">
                <a16:creationId xmlns:a16="http://schemas.microsoft.com/office/drawing/2014/main" id="{BC4C0D29-A7B4-6EDD-BB4B-370C178D8710}"/>
              </a:ext>
            </a:extLst>
          </p:cNvPr>
          <p:cNvSpPr>
            <a:spLocks noGrp="1"/>
          </p:cNvSpPr>
          <p:nvPr>
            <p:ph type="pic" sz="quarter" idx="21" hasCustomPrompt="1"/>
          </p:nvPr>
        </p:nvSpPr>
        <p:spPr>
          <a:xfrm rot="16200000">
            <a:off x="3160303" y="1989038"/>
            <a:ext cx="21600" cy="2505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3" name="Picture Placeholder 16">
            <a:extLst>
              <a:ext uri="{FF2B5EF4-FFF2-40B4-BE49-F238E27FC236}">
                <a16:creationId xmlns:a16="http://schemas.microsoft.com/office/drawing/2014/main" id="{8ADB472E-CFE3-BB67-09F8-1ACC2B4A5835}"/>
              </a:ext>
            </a:extLst>
          </p:cNvPr>
          <p:cNvSpPr>
            <a:spLocks noGrp="1"/>
          </p:cNvSpPr>
          <p:nvPr>
            <p:ph type="pic" sz="quarter" idx="34" hasCustomPrompt="1"/>
          </p:nvPr>
        </p:nvSpPr>
        <p:spPr>
          <a:xfrm rot="16200000">
            <a:off x="7245822" y="1989038"/>
            <a:ext cx="21600" cy="25056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1784255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o, 2-up Medium">
    <p:bg>
      <p:bgPr>
        <a:solidFill>
          <a:srgbClr val="D5D1EC"/>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D79CFF-A78C-9430-5409-34247184B2AE}"/>
              </a:ext>
            </a:extLst>
          </p:cNvPr>
          <p:cNvSpPr/>
          <p:nvPr userDrawn="1"/>
        </p:nvSpPr>
        <p:spPr>
          <a:xfrm>
            <a:off x="-1" y="1635760"/>
            <a:ext cx="9759950" cy="4267200"/>
          </a:xfrm>
          <a:custGeom>
            <a:avLst/>
            <a:gdLst>
              <a:gd name="connsiteX0" fmla="*/ 0 w 9759950"/>
              <a:gd name="connsiteY0" fmla="*/ 0 h 4267200"/>
              <a:gd name="connsiteX1" fmla="*/ 7626350 w 9759950"/>
              <a:gd name="connsiteY1" fmla="*/ 0 h 4267200"/>
              <a:gd name="connsiteX2" fmla="*/ 9759950 w 9759950"/>
              <a:gd name="connsiteY2" fmla="*/ 2133600 h 4267200"/>
              <a:gd name="connsiteX3" fmla="*/ 7626350 w 9759950"/>
              <a:gd name="connsiteY3" fmla="*/ 4267200 h 4267200"/>
              <a:gd name="connsiteX4" fmla="*/ 0 w 9759950"/>
              <a:gd name="connsiteY4" fmla="*/ 4267200 h 4267200"/>
              <a:gd name="connsiteX5" fmla="*/ 0 w 9759950"/>
              <a:gd name="connsiteY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9950" h="4267200">
                <a:moveTo>
                  <a:pt x="0" y="0"/>
                </a:moveTo>
                <a:lnTo>
                  <a:pt x="7626350" y="0"/>
                </a:lnTo>
                <a:cubicBezTo>
                  <a:pt x="8804705" y="0"/>
                  <a:pt x="9759950" y="955245"/>
                  <a:pt x="9759950" y="2133600"/>
                </a:cubicBezTo>
                <a:cubicBezTo>
                  <a:pt x="9759950" y="3311955"/>
                  <a:pt x="8804705" y="4267200"/>
                  <a:pt x="7626350" y="4267200"/>
                </a:cubicBezTo>
                <a:lnTo>
                  <a:pt x="0" y="4267200"/>
                </a:lnTo>
                <a:lnTo>
                  <a:pt x="0"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1913797" y="2039303"/>
            <a:ext cx="2505051"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1913797" y="2240526"/>
            <a:ext cx="2505051"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9" name="Text Placeholder 10">
            <a:extLst>
              <a:ext uri="{FF2B5EF4-FFF2-40B4-BE49-F238E27FC236}">
                <a16:creationId xmlns:a16="http://schemas.microsoft.com/office/drawing/2014/main" id="{BC4D62BA-8469-7238-352A-A02C2064FF96}"/>
              </a:ext>
            </a:extLst>
          </p:cNvPr>
          <p:cNvSpPr>
            <a:spLocks noGrp="1"/>
          </p:cNvSpPr>
          <p:nvPr>
            <p:ph type="body" sz="quarter" idx="17" hasCustomPrompt="1"/>
          </p:nvPr>
        </p:nvSpPr>
        <p:spPr>
          <a:xfrm>
            <a:off x="1913797" y="2435155"/>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0" name="Text Placeholder 10">
            <a:extLst>
              <a:ext uri="{FF2B5EF4-FFF2-40B4-BE49-F238E27FC236}">
                <a16:creationId xmlns:a16="http://schemas.microsoft.com/office/drawing/2014/main" id="{B08A1AD4-C098-C5D3-7614-60D3DF4A37C3}"/>
              </a:ext>
            </a:extLst>
          </p:cNvPr>
          <p:cNvSpPr>
            <a:spLocks noGrp="1"/>
          </p:cNvSpPr>
          <p:nvPr>
            <p:ph type="body" sz="quarter" idx="18" hasCustomPrompt="1"/>
          </p:nvPr>
        </p:nvSpPr>
        <p:spPr>
          <a:xfrm>
            <a:off x="1913797" y="2629784"/>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1" name="Text Placeholder 10">
            <a:extLst>
              <a:ext uri="{FF2B5EF4-FFF2-40B4-BE49-F238E27FC236}">
                <a16:creationId xmlns:a16="http://schemas.microsoft.com/office/drawing/2014/main" id="{81E35070-580D-BD73-B8B3-A3EF46A77758}"/>
              </a:ext>
            </a:extLst>
          </p:cNvPr>
          <p:cNvSpPr>
            <a:spLocks noGrp="1"/>
          </p:cNvSpPr>
          <p:nvPr>
            <p:ph type="body" sz="quarter" idx="19" hasCustomPrompt="1"/>
          </p:nvPr>
        </p:nvSpPr>
        <p:spPr>
          <a:xfrm>
            <a:off x="1913797" y="2824412"/>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203795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1913797" y="3463925"/>
            <a:ext cx="2505051"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13" name="Text Placeholder 10">
            <a:extLst>
              <a:ext uri="{FF2B5EF4-FFF2-40B4-BE49-F238E27FC236}">
                <a16:creationId xmlns:a16="http://schemas.microsoft.com/office/drawing/2014/main" id="{4BECA7CD-7F35-6872-7ACD-E4C1B7544E25}"/>
              </a:ext>
            </a:extLst>
          </p:cNvPr>
          <p:cNvSpPr>
            <a:spLocks noGrp="1"/>
          </p:cNvSpPr>
          <p:nvPr>
            <p:ph type="body" sz="quarter" idx="27" hasCustomPrompt="1"/>
          </p:nvPr>
        </p:nvSpPr>
        <p:spPr>
          <a:xfrm>
            <a:off x="6003822" y="2039303"/>
            <a:ext cx="2505051"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5A567B60-B920-1393-D3A2-DD98E2FA3E5B}"/>
              </a:ext>
            </a:extLst>
          </p:cNvPr>
          <p:cNvSpPr>
            <a:spLocks noGrp="1"/>
          </p:cNvSpPr>
          <p:nvPr>
            <p:ph type="body" sz="quarter" idx="28" hasCustomPrompt="1"/>
          </p:nvPr>
        </p:nvSpPr>
        <p:spPr>
          <a:xfrm>
            <a:off x="6003822" y="2240526"/>
            <a:ext cx="2505051"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7" name="Text Placeholder 10">
            <a:extLst>
              <a:ext uri="{FF2B5EF4-FFF2-40B4-BE49-F238E27FC236}">
                <a16:creationId xmlns:a16="http://schemas.microsoft.com/office/drawing/2014/main" id="{888AE56C-1CB3-B613-504D-46F7C9281E01}"/>
              </a:ext>
            </a:extLst>
          </p:cNvPr>
          <p:cNvSpPr>
            <a:spLocks noGrp="1"/>
          </p:cNvSpPr>
          <p:nvPr>
            <p:ph type="body" sz="quarter" idx="29" hasCustomPrompt="1"/>
          </p:nvPr>
        </p:nvSpPr>
        <p:spPr>
          <a:xfrm>
            <a:off x="6003822" y="2435155"/>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8" name="Text Placeholder 10">
            <a:extLst>
              <a:ext uri="{FF2B5EF4-FFF2-40B4-BE49-F238E27FC236}">
                <a16:creationId xmlns:a16="http://schemas.microsoft.com/office/drawing/2014/main" id="{D1BBDE47-C238-7154-69D6-CA48CE297226}"/>
              </a:ext>
            </a:extLst>
          </p:cNvPr>
          <p:cNvSpPr>
            <a:spLocks noGrp="1"/>
          </p:cNvSpPr>
          <p:nvPr>
            <p:ph type="body" sz="quarter" idx="30" hasCustomPrompt="1"/>
          </p:nvPr>
        </p:nvSpPr>
        <p:spPr>
          <a:xfrm>
            <a:off x="6003822" y="2629784"/>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9" name="Text Placeholder 10">
            <a:extLst>
              <a:ext uri="{FF2B5EF4-FFF2-40B4-BE49-F238E27FC236}">
                <a16:creationId xmlns:a16="http://schemas.microsoft.com/office/drawing/2014/main" id="{17B359AC-C622-1AE0-F425-EA119B157DE9}"/>
              </a:ext>
            </a:extLst>
          </p:cNvPr>
          <p:cNvSpPr>
            <a:spLocks noGrp="1"/>
          </p:cNvSpPr>
          <p:nvPr>
            <p:ph type="body" sz="quarter" idx="31" hasCustomPrompt="1"/>
          </p:nvPr>
        </p:nvSpPr>
        <p:spPr>
          <a:xfrm>
            <a:off x="6003822" y="2824412"/>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20" name="Picture Placeholder 11">
            <a:extLst>
              <a:ext uri="{FF2B5EF4-FFF2-40B4-BE49-F238E27FC236}">
                <a16:creationId xmlns:a16="http://schemas.microsoft.com/office/drawing/2014/main" id="{79A1DFC2-4BC6-8D08-C729-723540FFB072}"/>
              </a:ext>
            </a:extLst>
          </p:cNvPr>
          <p:cNvSpPr>
            <a:spLocks noGrp="1"/>
          </p:cNvSpPr>
          <p:nvPr>
            <p:ph type="pic" sz="quarter" idx="32" hasCustomPrompt="1"/>
          </p:nvPr>
        </p:nvSpPr>
        <p:spPr>
          <a:xfrm>
            <a:off x="4730105" y="203795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2" name="Text Placeholder 15">
            <a:extLst>
              <a:ext uri="{FF2B5EF4-FFF2-40B4-BE49-F238E27FC236}">
                <a16:creationId xmlns:a16="http://schemas.microsoft.com/office/drawing/2014/main" id="{9B5DAB92-072E-548C-76A9-7307FAD0FF33}"/>
              </a:ext>
            </a:extLst>
          </p:cNvPr>
          <p:cNvSpPr>
            <a:spLocks noGrp="1"/>
          </p:cNvSpPr>
          <p:nvPr>
            <p:ph type="body" sz="quarter" idx="33" hasCustomPrompt="1"/>
          </p:nvPr>
        </p:nvSpPr>
        <p:spPr>
          <a:xfrm>
            <a:off x="6003822" y="3463925"/>
            <a:ext cx="2505051"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4" name="Picture Placeholder 16">
            <a:extLst>
              <a:ext uri="{FF2B5EF4-FFF2-40B4-BE49-F238E27FC236}">
                <a16:creationId xmlns:a16="http://schemas.microsoft.com/office/drawing/2014/main" id="{00F2CF17-EE5B-46BA-BCCC-9C17A868FCF9}"/>
              </a:ext>
            </a:extLst>
          </p:cNvPr>
          <p:cNvSpPr>
            <a:spLocks noGrp="1"/>
          </p:cNvSpPr>
          <p:nvPr>
            <p:ph type="pic" sz="quarter" idx="21" hasCustomPrompt="1"/>
          </p:nvPr>
        </p:nvSpPr>
        <p:spPr>
          <a:xfrm rot="16200000">
            <a:off x="3160303" y="1989038"/>
            <a:ext cx="21600" cy="2505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5" name="Picture Placeholder 16">
            <a:extLst>
              <a:ext uri="{FF2B5EF4-FFF2-40B4-BE49-F238E27FC236}">
                <a16:creationId xmlns:a16="http://schemas.microsoft.com/office/drawing/2014/main" id="{1EA8538F-7CAC-A1D6-8F07-1C298E52993F}"/>
              </a:ext>
            </a:extLst>
          </p:cNvPr>
          <p:cNvSpPr>
            <a:spLocks noGrp="1"/>
          </p:cNvSpPr>
          <p:nvPr>
            <p:ph type="pic" sz="quarter" idx="34" hasCustomPrompt="1"/>
          </p:nvPr>
        </p:nvSpPr>
        <p:spPr>
          <a:xfrm rot="16200000">
            <a:off x="7245822" y="1989038"/>
            <a:ext cx="21600" cy="25056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162450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o 2-up,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F761-641F-CA63-A15D-73AD95BFC6CC}"/>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EB516632-0950-AE4D-C167-0401FD06EED4}"/>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7" name="Text Placeholder 10">
            <a:extLst>
              <a:ext uri="{FF2B5EF4-FFF2-40B4-BE49-F238E27FC236}">
                <a16:creationId xmlns:a16="http://schemas.microsoft.com/office/drawing/2014/main" id="{282502D2-1533-E8B5-64DE-DBD6CF10E2F1}"/>
              </a:ext>
            </a:extLst>
          </p:cNvPr>
          <p:cNvSpPr>
            <a:spLocks noGrp="1"/>
          </p:cNvSpPr>
          <p:nvPr>
            <p:ph type="body" sz="quarter" idx="15" hasCustomPrompt="1"/>
          </p:nvPr>
        </p:nvSpPr>
        <p:spPr>
          <a:xfrm>
            <a:off x="1913797" y="2039303"/>
            <a:ext cx="2505051"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8" name="Text Placeholder 10">
            <a:extLst>
              <a:ext uri="{FF2B5EF4-FFF2-40B4-BE49-F238E27FC236}">
                <a16:creationId xmlns:a16="http://schemas.microsoft.com/office/drawing/2014/main" id="{D6A8CDFB-4554-767B-E60A-612352279487}"/>
              </a:ext>
            </a:extLst>
          </p:cNvPr>
          <p:cNvSpPr>
            <a:spLocks noGrp="1"/>
          </p:cNvSpPr>
          <p:nvPr>
            <p:ph type="body" sz="quarter" idx="16" hasCustomPrompt="1"/>
          </p:nvPr>
        </p:nvSpPr>
        <p:spPr>
          <a:xfrm>
            <a:off x="1913797" y="2240526"/>
            <a:ext cx="2505051"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9" name="Text Placeholder 10">
            <a:extLst>
              <a:ext uri="{FF2B5EF4-FFF2-40B4-BE49-F238E27FC236}">
                <a16:creationId xmlns:a16="http://schemas.microsoft.com/office/drawing/2014/main" id="{BC4D62BA-8469-7238-352A-A02C2064FF96}"/>
              </a:ext>
            </a:extLst>
          </p:cNvPr>
          <p:cNvSpPr>
            <a:spLocks noGrp="1"/>
          </p:cNvSpPr>
          <p:nvPr>
            <p:ph type="body" sz="quarter" idx="17" hasCustomPrompt="1"/>
          </p:nvPr>
        </p:nvSpPr>
        <p:spPr>
          <a:xfrm>
            <a:off x="1913797" y="2435155"/>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0" name="Text Placeholder 10">
            <a:extLst>
              <a:ext uri="{FF2B5EF4-FFF2-40B4-BE49-F238E27FC236}">
                <a16:creationId xmlns:a16="http://schemas.microsoft.com/office/drawing/2014/main" id="{B08A1AD4-C098-C5D3-7614-60D3DF4A37C3}"/>
              </a:ext>
            </a:extLst>
          </p:cNvPr>
          <p:cNvSpPr>
            <a:spLocks noGrp="1"/>
          </p:cNvSpPr>
          <p:nvPr>
            <p:ph type="body" sz="quarter" idx="18" hasCustomPrompt="1"/>
          </p:nvPr>
        </p:nvSpPr>
        <p:spPr>
          <a:xfrm>
            <a:off x="1913797" y="2629784"/>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1" name="Text Placeholder 10">
            <a:extLst>
              <a:ext uri="{FF2B5EF4-FFF2-40B4-BE49-F238E27FC236}">
                <a16:creationId xmlns:a16="http://schemas.microsoft.com/office/drawing/2014/main" id="{81E35070-580D-BD73-B8B3-A3EF46A77758}"/>
              </a:ext>
            </a:extLst>
          </p:cNvPr>
          <p:cNvSpPr>
            <a:spLocks noGrp="1"/>
          </p:cNvSpPr>
          <p:nvPr>
            <p:ph type="body" sz="quarter" idx="19" hasCustomPrompt="1"/>
          </p:nvPr>
        </p:nvSpPr>
        <p:spPr>
          <a:xfrm>
            <a:off x="1913797" y="2824412"/>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2" name="Picture Placeholder 11">
            <a:extLst>
              <a:ext uri="{FF2B5EF4-FFF2-40B4-BE49-F238E27FC236}">
                <a16:creationId xmlns:a16="http://schemas.microsoft.com/office/drawing/2014/main" id="{D1CA9DFE-7BA2-C577-5CC3-F7D7ECDCCF7A}"/>
              </a:ext>
            </a:extLst>
          </p:cNvPr>
          <p:cNvSpPr>
            <a:spLocks noGrp="1"/>
          </p:cNvSpPr>
          <p:nvPr>
            <p:ph type="pic" sz="quarter" idx="25" hasCustomPrompt="1"/>
          </p:nvPr>
        </p:nvSpPr>
        <p:spPr>
          <a:xfrm>
            <a:off x="640080" y="203795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6" name="Text Placeholder 15">
            <a:extLst>
              <a:ext uri="{FF2B5EF4-FFF2-40B4-BE49-F238E27FC236}">
                <a16:creationId xmlns:a16="http://schemas.microsoft.com/office/drawing/2014/main" id="{9B0DB590-7C62-7C8D-DA05-050F06973B75}"/>
              </a:ext>
            </a:extLst>
          </p:cNvPr>
          <p:cNvSpPr>
            <a:spLocks noGrp="1"/>
          </p:cNvSpPr>
          <p:nvPr>
            <p:ph type="body" sz="quarter" idx="26" hasCustomPrompt="1"/>
          </p:nvPr>
        </p:nvSpPr>
        <p:spPr>
          <a:xfrm>
            <a:off x="1913797" y="3463925"/>
            <a:ext cx="2505051"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13" name="Text Placeholder 10">
            <a:extLst>
              <a:ext uri="{FF2B5EF4-FFF2-40B4-BE49-F238E27FC236}">
                <a16:creationId xmlns:a16="http://schemas.microsoft.com/office/drawing/2014/main" id="{4BECA7CD-7F35-6872-7ACD-E4C1B7544E25}"/>
              </a:ext>
            </a:extLst>
          </p:cNvPr>
          <p:cNvSpPr>
            <a:spLocks noGrp="1"/>
          </p:cNvSpPr>
          <p:nvPr>
            <p:ph type="body" sz="quarter" idx="27" hasCustomPrompt="1"/>
          </p:nvPr>
        </p:nvSpPr>
        <p:spPr>
          <a:xfrm>
            <a:off x="6003822" y="2039303"/>
            <a:ext cx="2505051"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5A567B60-B920-1393-D3A2-DD98E2FA3E5B}"/>
              </a:ext>
            </a:extLst>
          </p:cNvPr>
          <p:cNvSpPr>
            <a:spLocks noGrp="1"/>
          </p:cNvSpPr>
          <p:nvPr>
            <p:ph type="body" sz="quarter" idx="28" hasCustomPrompt="1"/>
          </p:nvPr>
        </p:nvSpPr>
        <p:spPr>
          <a:xfrm>
            <a:off x="6003822" y="2240526"/>
            <a:ext cx="2505051"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7" name="Text Placeholder 10">
            <a:extLst>
              <a:ext uri="{FF2B5EF4-FFF2-40B4-BE49-F238E27FC236}">
                <a16:creationId xmlns:a16="http://schemas.microsoft.com/office/drawing/2014/main" id="{888AE56C-1CB3-B613-504D-46F7C9281E01}"/>
              </a:ext>
            </a:extLst>
          </p:cNvPr>
          <p:cNvSpPr>
            <a:spLocks noGrp="1"/>
          </p:cNvSpPr>
          <p:nvPr>
            <p:ph type="body" sz="quarter" idx="29" hasCustomPrompt="1"/>
          </p:nvPr>
        </p:nvSpPr>
        <p:spPr>
          <a:xfrm>
            <a:off x="6003822" y="2435155"/>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8" name="Text Placeholder 10">
            <a:extLst>
              <a:ext uri="{FF2B5EF4-FFF2-40B4-BE49-F238E27FC236}">
                <a16:creationId xmlns:a16="http://schemas.microsoft.com/office/drawing/2014/main" id="{D1BBDE47-C238-7154-69D6-CA48CE297226}"/>
              </a:ext>
            </a:extLst>
          </p:cNvPr>
          <p:cNvSpPr>
            <a:spLocks noGrp="1"/>
          </p:cNvSpPr>
          <p:nvPr>
            <p:ph type="body" sz="quarter" idx="30" hasCustomPrompt="1"/>
          </p:nvPr>
        </p:nvSpPr>
        <p:spPr>
          <a:xfrm>
            <a:off x="6003822" y="2629784"/>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9" name="Text Placeholder 10">
            <a:extLst>
              <a:ext uri="{FF2B5EF4-FFF2-40B4-BE49-F238E27FC236}">
                <a16:creationId xmlns:a16="http://schemas.microsoft.com/office/drawing/2014/main" id="{17B359AC-C622-1AE0-F425-EA119B157DE9}"/>
              </a:ext>
            </a:extLst>
          </p:cNvPr>
          <p:cNvSpPr>
            <a:spLocks noGrp="1"/>
          </p:cNvSpPr>
          <p:nvPr>
            <p:ph type="body" sz="quarter" idx="31" hasCustomPrompt="1"/>
          </p:nvPr>
        </p:nvSpPr>
        <p:spPr>
          <a:xfrm>
            <a:off x="6003822" y="2824412"/>
            <a:ext cx="2505051"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20" name="Picture Placeholder 11">
            <a:extLst>
              <a:ext uri="{FF2B5EF4-FFF2-40B4-BE49-F238E27FC236}">
                <a16:creationId xmlns:a16="http://schemas.microsoft.com/office/drawing/2014/main" id="{79A1DFC2-4BC6-8D08-C729-723540FFB072}"/>
              </a:ext>
            </a:extLst>
          </p:cNvPr>
          <p:cNvSpPr>
            <a:spLocks noGrp="1"/>
          </p:cNvSpPr>
          <p:nvPr>
            <p:ph type="pic" sz="quarter" idx="32" hasCustomPrompt="1"/>
          </p:nvPr>
        </p:nvSpPr>
        <p:spPr>
          <a:xfrm>
            <a:off x="4730105" y="203795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2" name="Text Placeholder 15">
            <a:extLst>
              <a:ext uri="{FF2B5EF4-FFF2-40B4-BE49-F238E27FC236}">
                <a16:creationId xmlns:a16="http://schemas.microsoft.com/office/drawing/2014/main" id="{9B5DAB92-072E-548C-76A9-7307FAD0FF33}"/>
              </a:ext>
            </a:extLst>
          </p:cNvPr>
          <p:cNvSpPr>
            <a:spLocks noGrp="1"/>
          </p:cNvSpPr>
          <p:nvPr>
            <p:ph type="body" sz="quarter" idx="33" hasCustomPrompt="1"/>
          </p:nvPr>
        </p:nvSpPr>
        <p:spPr>
          <a:xfrm>
            <a:off x="6003822" y="3463925"/>
            <a:ext cx="2505051" cy="2274888"/>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4" name="Picture Placeholder 16">
            <a:extLst>
              <a:ext uri="{FF2B5EF4-FFF2-40B4-BE49-F238E27FC236}">
                <a16:creationId xmlns:a16="http://schemas.microsoft.com/office/drawing/2014/main" id="{4DC4550B-BD11-0515-0C1D-B4380BFF57C1}"/>
              </a:ext>
            </a:extLst>
          </p:cNvPr>
          <p:cNvSpPr>
            <a:spLocks noGrp="1"/>
          </p:cNvSpPr>
          <p:nvPr>
            <p:ph type="pic" sz="quarter" idx="21" hasCustomPrompt="1"/>
          </p:nvPr>
        </p:nvSpPr>
        <p:spPr>
          <a:xfrm rot="16200000">
            <a:off x="3160303" y="1989038"/>
            <a:ext cx="21600" cy="2505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5" name="Picture Placeholder 16">
            <a:extLst>
              <a:ext uri="{FF2B5EF4-FFF2-40B4-BE49-F238E27FC236}">
                <a16:creationId xmlns:a16="http://schemas.microsoft.com/office/drawing/2014/main" id="{AE447701-B685-FA12-0FEB-0F8E5CC2C1AB}"/>
              </a:ext>
            </a:extLst>
          </p:cNvPr>
          <p:cNvSpPr>
            <a:spLocks noGrp="1"/>
          </p:cNvSpPr>
          <p:nvPr>
            <p:ph type="pic" sz="quarter" idx="34" hasCustomPrompt="1"/>
          </p:nvPr>
        </p:nvSpPr>
        <p:spPr>
          <a:xfrm rot="16200000">
            <a:off x="7245822" y="1989038"/>
            <a:ext cx="21600" cy="25056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3990112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io, 3-up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640080" y="2980731"/>
            <a:ext cx="2729236"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640080" y="3181954"/>
            <a:ext cx="2729236"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640080" y="3376583"/>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7" name="Text Placeholder 10">
            <a:extLst>
              <a:ext uri="{FF2B5EF4-FFF2-40B4-BE49-F238E27FC236}">
                <a16:creationId xmlns:a16="http://schemas.microsoft.com/office/drawing/2014/main" id="{5A4667F8-DF03-168C-FA26-A3E68F9D6A66}"/>
              </a:ext>
            </a:extLst>
          </p:cNvPr>
          <p:cNvSpPr>
            <a:spLocks noGrp="1"/>
          </p:cNvSpPr>
          <p:nvPr>
            <p:ph type="body" sz="quarter" idx="18" hasCustomPrompt="1"/>
          </p:nvPr>
        </p:nvSpPr>
        <p:spPr>
          <a:xfrm>
            <a:off x="640080" y="3571212"/>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8" name="Text Placeholder 10">
            <a:extLst>
              <a:ext uri="{FF2B5EF4-FFF2-40B4-BE49-F238E27FC236}">
                <a16:creationId xmlns:a16="http://schemas.microsoft.com/office/drawing/2014/main" id="{E85E6C33-A3B3-CA02-D007-CE09F4D846AC}"/>
              </a:ext>
            </a:extLst>
          </p:cNvPr>
          <p:cNvSpPr>
            <a:spLocks noGrp="1"/>
          </p:cNvSpPr>
          <p:nvPr>
            <p:ph type="body" sz="quarter" idx="19" hasCustomPrompt="1"/>
          </p:nvPr>
        </p:nvSpPr>
        <p:spPr>
          <a:xfrm>
            <a:off x="640080" y="3765840"/>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1" name="Text Placeholder 15">
            <a:extLst>
              <a:ext uri="{FF2B5EF4-FFF2-40B4-BE49-F238E27FC236}">
                <a16:creationId xmlns:a16="http://schemas.microsoft.com/office/drawing/2014/main" id="{1A7A6E49-05A0-4AEE-7D88-8C0EBF068BDE}"/>
              </a:ext>
            </a:extLst>
          </p:cNvPr>
          <p:cNvSpPr>
            <a:spLocks noGrp="1"/>
          </p:cNvSpPr>
          <p:nvPr>
            <p:ph type="body" sz="quarter" idx="26" hasCustomPrompt="1"/>
          </p:nvPr>
        </p:nvSpPr>
        <p:spPr>
          <a:xfrm>
            <a:off x="640079" y="4404096"/>
            <a:ext cx="2774281" cy="1622834"/>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14" name="Text Placeholder 10">
            <a:extLst>
              <a:ext uri="{FF2B5EF4-FFF2-40B4-BE49-F238E27FC236}">
                <a16:creationId xmlns:a16="http://schemas.microsoft.com/office/drawing/2014/main" id="{22B0B380-3C40-13BD-4122-9DB2D263750C}"/>
              </a:ext>
            </a:extLst>
          </p:cNvPr>
          <p:cNvSpPr>
            <a:spLocks noGrp="1"/>
          </p:cNvSpPr>
          <p:nvPr>
            <p:ph type="body" sz="quarter" idx="27" hasCustomPrompt="1"/>
          </p:nvPr>
        </p:nvSpPr>
        <p:spPr>
          <a:xfrm>
            <a:off x="4784159" y="2980731"/>
            <a:ext cx="2729236"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B84694FE-F785-53E7-474A-5266AFF2D531}"/>
              </a:ext>
            </a:extLst>
          </p:cNvPr>
          <p:cNvSpPr>
            <a:spLocks noGrp="1"/>
          </p:cNvSpPr>
          <p:nvPr>
            <p:ph type="body" sz="quarter" idx="28" hasCustomPrompt="1"/>
          </p:nvPr>
        </p:nvSpPr>
        <p:spPr>
          <a:xfrm>
            <a:off x="4784159" y="3181954"/>
            <a:ext cx="2729236"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76240A7C-3B76-9A8F-6141-73B86135EF07}"/>
              </a:ext>
            </a:extLst>
          </p:cNvPr>
          <p:cNvSpPr>
            <a:spLocks noGrp="1"/>
          </p:cNvSpPr>
          <p:nvPr>
            <p:ph type="body" sz="quarter" idx="29" hasCustomPrompt="1"/>
          </p:nvPr>
        </p:nvSpPr>
        <p:spPr>
          <a:xfrm>
            <a:off x="4784159" y="3376583"/>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7" name="Text Placeholder 10">
            <a:extLst>
              <a:ext uri="{FF2B5EF4-FFF2-40B4-BE49-F238E27FC236}">
                <a16:creationId xmlns:a16="http://schemas.microsoft.com/office/drawing/2014/main" id="{33006CD9-0CE1-D0BA-1166-9457CA27B2C2}"/>
              </a:ext>
            </a:extLst>
          </p:cNvPr>
          <p:cNvSpPr>
            <a:spLocks noGrp="1"/>
          </p:cNvSpPr>
          <p:nvPr>
            <p:ph type="body" sz="quarter" idx="30" hasCustomPrompt="1"/>
          </p:nvPr>
        </p:nvSpPr>
        <p:spPr>
          <a:xfrm>
            <a:off x="4784159" y="3571212"/>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8" name="Text Placeholder 10">
            <a:extLst>
              <a:ext uri="{FF2B5EF4-FFF2-40B4-BE49-F238E27FC236}">
                <a16:creationId xmlns:a16="http://schemas.microsoft.com/office/drawing/2014/main" id="{29675AFE-9677-8BBE-FD2F-21C62E27BCA2}"/>
              </a:ext>
            </a:extLst>
          </p:cNvPr>
          <p:cNvSpPr>
            <a:spLocks noGrp="1"/>
          </p:cNvSpPr>
          <p:nvPr>
            <p:ph type="body" sz="quarter" idx="31" hasCustomPrompt="1"/>
          </p:nvPr>
        </p:nvSpPr>
        <p:spPr>
          <a:xfrm>
            <a:off x="4784159" y="3765840"/>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9" name="Picture Placeholder 11">
            <a:extLst>
              <a:ext uri="{FF2B5EF4-FFF2-40B4-BE49-F238E27FC236}">
                <a16:creationId xmlns:a16="http://schemas.microsoft.com/office/drawing/2014/main" id="{66F9149A-7FA3-D9A3-9177-54F9214A67F6}"/>
              </a:ext>
            </a:extLst>
          </p:cNvPr>
          <p:cNvSpPr>
            <a:spLocks noGrp="1"/>
          </p:cNvSpPr>
          <p:nvPr>
            <p:ph type="pic" sz="quarter" idx="32" hasCustomPrompt="1"/>
          </p:nvPr>
        </p:nvSpPr>
        <p:spPr>
          <a:xfrm>
            <a:off x="4784159"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1" name="Text Placeholder 15">
            <a:extLst>
              <a:ext uri="{FF2B5EF4-FFF2-40B4-BE49-F238E27FC236}">
                <a16:creationId xmlns:a16="http://schemas.microsoft.com/office/drawing/2014/main" id="{F54AC6B7-7BD2-BB80-74BF-0A473197FF70}"/>
              </a:ext>
            </a:extLst>
          </p:cNvPr>
          <p:cNvSpPr>
            <a:spLocks noGrp="1"/>
          </p:cNvSpPr>
          <p:nvPr>
            <p:ph type="body" sz="quarter" idx="33" hasCustomPrompt="1"/>
          </p:nvPr>
        </p:nvSpPr>
        <p:spPr>
          <a:xfrm>
            <a:off x="4784158" y="4404096"/>
            <a:ext cx="2774281" cy="1622834"/>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23" name="Text Placeholder 10">
            <a:extLst>
              <a:ext uri="{FF2B5EF4-FFF2-40B4-BE49-F238E27FC236}">
                <a16:creationId xmlns:a16="http://schemas.microsoft.com/office/drawing/2014/main" id="{C488EC31-5380-07B5-2B52-C782C0EB11F8}"/>
              </a:ext>
            </a:extLst>
          </p:cNvPr>
          <p:cNvSpPr>
            <a:spLocks noGrp="1"/>
          </p:cNvSpPr>
          <p:nvPr>
            <p:ph type="body" sz="quarter" idx="34" hasCustomPrompt="1"/>
          </p:nvPr>
        </p:nvSpPr>
        <p:spPr>
          <a:xfrm>
            <a:off x="8811122" y="2980731"/>
            <a:ext cx="2729236"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4" name="Text Placeholder 10">
            <a:extLst>
              <a:ext uri="{FF2B5EF4-FFF2-40B4-BE49-F238E27FC236}">
                <a16:creationId xmlns:a16="http://schemas.microsoft.com/office/drawing/2014/main" id="{279B87B4-15D5-DF84-1B51-EC6EC7B19BF0}"/>
              </a:ext>
            </a:extLst>
          </p:cNvPr>
          <p:cNvSpPr>
            <a:spLocks noGrp="1"/>
          </p:cNvSpPr>
          <p:nvPr>
            <p:ph type="body" sz="quarter" idx="35" hasCustomPrompt="1"/>
          </p:nvPr>
        </p:nvSpPr>
        <p:spPr>
          <a:xfrm>
            <a:off x="8811122" y="3181954"/>
            <a:ext cx="2729236"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5" name="Text Placeholder 10">
            <a:extLst>
              <a:ext uri="{FF2B5EF4-FFF2-40B4-BE49-F238E27FC236}">
                <a16:creationId xmlns:a16="http://schemas.microsoft.com/office/drawing/2014/main" id="{BD2E7BE4-1F24-41C8-4022-AF3735BBBD0E}"/>
              </a:ext>
            </a:extLst>
          </p:cNvPr>
          <p:cNvSpPr>
            <a:spLocks noGrp="1"/>
          </p:cNvSpPr>
          <p:nvPr>
            <p:ph type="body" sz="quarter" idx="36" hasCustomPrompt="1"/>
          </p:nvPr>
        </p:nvSpPr>
        <p:spPr>
          <a:xfrm>
            <a:off x="8811122" y="3376583"/>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6" name="Text Placeholder 10">
            <a:extLst>
              <a:ext uri="{FF2B5EF4-FFF2-40B4-BE49-F238E27FC236}">
                <a16:creationId xmlns:a16="http://schemas.microsoft.com/office/drawing/2014/main" id="{CAA5A6A8-B0B6-5163-84A2-6DC6EFD31898}"/>
              </a:ext>
            </a:extLst>
          </p:cNvPr>
          <p:cNvSpPr>
            <a:spLocks noGrp="1"/>
          </p:cNvSpPr>
          <p:nvPr>
            <p:ph type="body" sz="quarter" idx="37" hasCustomPrompt="1"/>
          </p:nvPr>
        </p:nvSpPr>
        <p:spPr>
          <a:xfrm>
            <a:off x="8811122" y="3571212"/>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27" name="Text Placeholder 10">
            <a:extLst>
              <a:ext uri="{FF2B5EF4-FFF2-40B4-BE49-F238E27FC236}">
                <a16:creationId xmlns:a16="http://schemas.microsoft.com/office/drawing/2014/main" id="{858E3D61-B7E8-7359-639E-C10D4DE78554}"/>
              </a:ext>
            </a:extLst>
          </p:cNvPr>
          <p:cNvSpPr>
            <a:spLocks noGrp="1"/>
          </p:cNvSpPr>
          <p:nvPr>
            <p:ph type="body" sz="quarter" idx="38" hasCustomPrompt="1"/>
          </p:nvPr>
        </p:nvSpPr>
        <p:spPr>
          <a:xfrm>
            <a:off x="8811122" y="3765840"/>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28" name="Picture Placeholder 11">
            <a:extLst>
              <a:ext uri="{FF2B5EF4-FFF2-40B4-BE49-F238E27FC236}">
                <a16:creationId xmlns:a16="http://schemas.microsoft.com/office/drawing/2014/main" id="{B0D68795-02D7-F5B8-A2DC-DF0E974050D1}"/>
              </a:ext>
            </a:extLst>
          </p:cNvPr>
          <p:cNvSpPr>
            <a:spLocks noGrp="1"/>
          </p:cNvSpPr>
          <p:nvPr>
            <p:ph type="pic" sz="quarter" idx="39" hasCustomPrompt="1"/>
          </p:nvPr>
        </p:nvSpPr>
        <p:spPr>
          <a:xfrm>
            <a:off x="8811122"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0" name="Text Placeholder 15">
            <a:extLst>
              <a:ext uri="{FF2B5EF4-FFF2-40B4-BE49-F238E27FC236}">
                <a16:creationId xmlns:a16="http://schemas.microsoft.com/office/drawing/2014/main" id="{A6532763-6C7E-0448-2EF2-98AF1BBAE55E}"/>
              </a:ext>
            </a:extLst>
          </p:cNvPr>
          <p:cNvSpPr>
            <a:spLocks noGrp="1"/>
          </p:cNvSpPr>
          <p:nvPr>
            <p:ph type="body" sz="quarter" idx="40" hasCustomPrompt="1"/>
          </p:nvPr>
        </p:nvSpPr>
        <p:spPr>
          <a:xfrm>
            <a:off x="8811121" y="4404096"/>
            <a:ext cx="2774281" cy="1622834"/>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33" name="Picture Placeholder 16">
            <a:extLst>
              <a:ext uri="{FF2B5EF4-FFF2-40B4-BE49-F238E27FC236}">
                <a16:creationId xmlns:a16="http://schemas.microsoft.com/office/drawing/2014/main" id="{F7B266CA-F17D-4BD0-A47F-06484B9BD65B}"/>
              </a:ext>
            </a:extLst>
          </p:cNvPr>
          <p:cNvSpPr>
            <a:spLocks noGrp="1"/>
          </p:cNvSpPr>
          <p:nvPr>
            <p:ph type="pic" sz="quarter" idx="21" hasCustomPrompt="1"/>
          </p:nvPr>
        </p:nvSpPr>
        <p:spPr>
          <a:xfrm rot="16200000">
            <a:off x="1993679" y="2813643"/>
            <a:ext cx="21600" cy="27288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34" name="Picture Placeholder 16">
            <a:extLst>
              <a:ext uri="{FF2B5EF4-FFF2-40B4-BE49-F238E27FC236}">
                <a16:creationId xmlns:a16="http://schemas.microsoft.com/office/drawing/2014/main" id="{83A87194-69C1-CD19-401D-3760ACA1B536}"/>
              </a:ext>
            </a:extLst>
          </p:cNvPr>
          <p:cNvSpPr>
            <a:spLocks noGrp="1"/>
          </p:cNvSpPr>
          <p:nvPr>
            <p:ph type="pic" sz="quarter" idx="41" hasCustomPrompt="1"/>
          </p:nvPr>
        </p:nvSpPr>
        <p:spPr>
          <a:xfrm rot="16200000">
            <a:off x="6137759" y="2813643"/>
            <a:ext cx="21600" cy="27288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35" name="Picture Placeholder 16">
            <a:extLst>
              <a:ext uri="{FF2B5EF4-FFF2-40B4-BE49-F238E27FC236}">
                <a16:creationId xmlns:a16="http://schemas.microsoft.com/office/drawing/2014/main" id="{9D1CBE55-4403-9B20-225E-54F5C376C9EB}"/>
              </a:ext>
            </a:extLst>
          </p:cNvPr>
          <p:cNvSpPr>
            <a:spLocks noGrp="1"/>
          </p:cNvSpPr>
          <p:nvPr>
            <p:ph type="pic" sz="quarter" idx="42" hasCustomPrompt="1"/>
          </p:nvPr>
        </p:nvSpPr>
        <p:spPr>
          <a:xfrm rot="16200000">
            <a:off x="10164722" y="2813643"/>
            <a:ext cx="21600" cy="27288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1208302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o, 3-up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640080" y="2980731"/>
            <a:ext cx="2729236"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640080" y="3181954"/>
            <a:ext cx="2729236"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640080" y="3376583"/>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7" name="Text Placeholder 10">
            <a:extLst>
              <a:ext uri="{FF2B5EF4-FFF2-40B4-BE49-F238E27FC236}">
                <a16:creationId xmlns:a16="http://schemas.microsoft.com/office/drawing/2014/main" id="{5A4667F8-DF03-168C-FA26-A3E68F9D6A66}"/>
              </a:ext>
            </a:extLst>
          </p:cNvPr>
          <p:cNvSpPr>
            <a:spLocks noGrp="1"/>
          </p:cNvSpPr>
          <p:nvPr>
            <p:ph type="body" sz="quarter" idx="18" hasCustomPrompt="1"/>
          </p:nvPr>
        </p:nvSpPr>
        <p:spPr>
          <a:xfrm>
            <a:off x="640080" y="3571212"/>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8" name="Text Placeholder 10">
            <a:extLst>
              <a:ext uri="{FF2B5EF4-FFF2-40B4-BE49-F238E27FC236}">
                <a16:creationId xmlns:a16="http://schemas.microsoft.com/office/drawing/2014/main" id="{E85E6C33-A3B3-CA02-D007-CE09F4D846AC}"/>
              </a:ext>
            </a:extLst>
          </p:cNvPr>
          <p:cNvSpPr>
            <a:spLocks noGrp="1"/>
          </p:cNvSpPr>
          <p:nvPr>
            <p:ph type="body" sz="quarter" idx="19" hasCustomPrompt="1"/>
          </p:nvPr>
        </p:nvSpPr>
        <p:spPr>
          <a:xfrm>
            <a:off x="640080" y="3765840"/>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1" name="Text Placeholder 15">
            <a:extLst>
              <a:ext uri="{FF2B5EF4-FFF2-40B4-BE49-F238E27FC236}">
                <a16:creationId xmlns:a16="http://schemas.microsoft.com/office/drawing/2014/main" id="{1A7A6E49-05A0-4AEE-7D88-8C0EBF068BDE}"/>
              </a:ext>
            </a:extLst>
          </p:cNvPr>
          <p:cNvSpPr>
            <a:spLocks noGrp="1"/>
          </p:cNvSpPr>
          <p:nvPr>
            <p:ph type="body" sz="quarter" idx="26" hasCustomPrompt="1"/>
          </p:nvPr>
        </p:nvSpPr>
        <p:spPr>
          <a:xfrm>
            <a:off x="640079" y="4404096"/>
            <a:ext cx="2774281" cy="1622834"/>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14" name="Text Placeholder 10">
            <a:extLst>
              <a:ext uri="{FF2B5EF4-FFF2-40B4-BE49-F238E27FC236}">
                <a16:creationId xmlns:a16="http://schemas.microsoft.com/office/drawing/2014/main" id="{22B0B380-3C40-13BD-4122-9DB2D263750C}"/>
              </a:ext>
            </a:extLst>
          </p:cNvPr>
          <p:cNvSpPr>
            <a:spLocks noGrp="1"/>
          </p:cNvSpPr>
          <p:nvPr>
            <p:ph type="body" sz="quarter" idx="27" hasCustomPrompt="1"/>
          </p:nvPr>
        </p:nvSpPr>
        <p:spPr>
          <a:xfrm>
            <a:off x="4784159" y="2980731"/>
            <a:ext cx="2729236"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B84694FE-F785-53E7-474A-5266AFF2D531}"/>
              </a:ext>
            </a:extLst>
          </p:cNvPr>
          <p:cNvSpPr>
            <a:spLocks noGrp="1"/>
          </p:cNvSpPr>
          <p:nvPr>
            <p:ph type="body" sz="quarter" idx="28" hasCustomPrompt="1"/>
          </p:nvPr>
        </p:nvSpPr>
        <p:spPr>
          <a:xfrm>
            <a:off x="4784159" y="3181954"/>
            <a:ext cx="2729236"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76240A7C-3B76-9A8F-6141-73B86135EF07}"/>
              </a:ext>
            </a:extLst>
          </p:cNvPr>
          <p:cNvSpPr>
            <a:spLocks noGrp="1"/>
          </p:cNvSpPr>
          <p:nvPr>
            <p:ph type="body" sz="quarter" idx="29" hasCustomPrompt="1"/>
          </p:nvPr>
        </p:nvSpPr>
        <p:spPr>
          <a:xfrm>
            <a:off x="4784159" y="3376583"/>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7" name="Text Placeholder 10">
            <a:extLst>
              <a:ext uri="{FF2B5EF4-FFF2-40B4-BE49-F238E27FC236}">
                <a16:creationId xmlns:a16="http://schemas.microsoft.com/office/drawing/2014/main" id="{33006CD9-0CE1-D0BA-1166-9457CA27B2C2}"/>
              </a:ext>
            </a:extLst>
          </p:cNvPr>
          <p:cNvSpPr>
            <a:spLocks noGrp="1"/>
          </p:cNvSpPr>
          <p:nvPr>
            <p:ph type="body" sz="quarter" idx="30" hasCustomPrompt="1"/>
          </p:nvPr>
        </p:nvSpPr>
        <p:spPr>
          <a:xfrm>
            <a:off x="4784159" y="3571212"/>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8" name="Text Placeholder 10">
            <a:extLst>
              <a:ext uri="{FF2B5EF4-FFF2-40B4-BE49-F238E27FC236}">
                <a16:creationId xmlns:a16="http://schemas.microsoft.com/office/drawing/2014/main" id="{29675AFE-9677-8BBE-FD2F-21C62E27BCA2}"/>
              </a:ext>
            </a:extLst>
          </p:cNvPr>
          <p:cNvSpPr>
            <a:spLocks noGrp="1"/>
          </p:cNvSpPr>
          <p:nvPr>
            <p:ph type="body" sz="quarter" idx="31" hasCustomPrompt="1"/>
          </p:nvPr>
        </p:nvSpPr>
        <p:spPr>
          <a:xfrm>
            <a:off x="4784159" y="3765840"/>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9" name="Picture Placeholder 11">
            <a:extLst>
              <a:ext uri="{FF2B5EF4-FFF2-40B4-BE49-F238E27FC236}">
                <a16:creationId xmlns:a16="http://schemas.microsoft.com/office/drawing/2014/main" id="{66F9149A-7FA3-D9A3-9177-54F9214A67F6}"/>
              </a:ext>
            </a:extLst>
          </p:cNvPr>
          <p:cNvSpPr>
            <a:spLocks noGrp="1"/>
          </p:cNvSpPr>
          <p:nvPr>
            <p:ph type="pic" sz="quarter" idx="32" hasCustomPrompt="1"/>
          </p:nvPr>
        </p:nvSpPr>
        <p:spPr>
          <a:xfrm>
            <a:off x="4784159"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1" name="Text Placeholder 15">
            <a:extLst>
              <a:ext uri="{FF2B5EF4-FFF2-40B4-BE49-F238E27FC236}">
                <a16:creationId xmlns:a16="http://schemas.microsoft.com/office/drawing/2014/main" id="{F54AC6B7-7BD2-BB80-74BF-0A473197FF70}"/>
              </a:ext>
            </a:extLst>
          </p:cNvPr>
          <p:cNvSpPr>
            <a:spLocks noGrp="1"/>
          </p:cNvSpPr>
          <p:nvPr>
            <p:ph type="body" sz="quarter" idx="33" hasCustomPrompt="1"/>
          </p:nvPr>
        </p:nvSpPr>
        <p:spPr>
          <a:xfrm>
            <a:off x="4784158" y="4404096"/>
            <a:ext cx="2774281" cy="1622834"/>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23" name="Text Placeholder 10">
            <a:extLst>
              <a:ext uri="{FF2B5EF4-FFF2-40B4-BE49-F238E27FC236}">
                <a16:creationId xmlns:a16="http://schemas.microsoft.com/office/drawing/2014/main" id="{C488EC31-5380-07B5-2B52-C782C0EB11F8}"/>
              </a:ext>
            </a:extLst>
          </p:cNvPr>
          <p:cNvSpPr>
            <a:spLocks noGrp="1"/>
          </p:cNvSpPr>
          <p:nvPr>
            <p:ph type="body" sz="quarter" idx="34" hasCustomPrompt="1"/>
          </p:nvPr>
        </p:nvSpPr>
        <p:spPr>
          <a:xfrm>
            <a:off x="8811122" y="2980731"/>
            <a:ext cx="2729236"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4" name="Text Placeholder 10">
            <a:extLst>
              <a:ext uri="{FF2B5EF4-FFF2-40B4-BE49-F238E27FC236}">
                <a16:creationId xmlns:a16="http://schemas.microsoft.com/office/drawing/2014/main" id="{279B87B4-15D5-DF84-1B51-EC6EC7B19BF0}"/>
              </a:ext>
            </a:extLst>
          </p:cNvPr>
          <p:cNvSpPr>
            <a:spLocks noGrp="1"/>
          </p:cNvSpPr>
          <p:nvPr>
            <p:ph type="body" sz="quarter" idx="35" hasCustomPrompt="1"/>
          </p:nvPr>
        </p:nvSpPr>
        <p:spPr>
          <a:xfrm>
            <a:off x="8811122" y="3181954"/>
            <a:ext cx="2729236"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5" name="Text Placeholder 10">
            <a:extLst>
              <a:ext uri="{FF2B5EF4-FFF2-40B4-BE49-F238E27FC236}">
                <a16:creationId xmlns:a16="http://schemas.microsoft.com/office/drawing/2014/main" id="{BD2E7BE4-1F24-41C8-4022-AF3735BBBD0E}"/>
              </a:ext>
            </a:extLst>
          </p:cNvPr>
          <p:cNvSpPr>
            <a:spLocks noGrp="1"/>
          </p:cNvSpPr>
          <p:nvPr>
            <p:ph type="body" sz="quarter" idx="36" hasCustomPrompt="1"/>
          </p:nvPr>
        </p:nvSpPr>
        <p:spPr>
          <a:xfrm>
            <a:off x="8811122" y="3376583"/>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6" name="Text Placeholder 10">
            <a:extLst>
              <a:ext uri="{FF2B5EF4-FFF2-40B4-BE49-F238E27FC236}">
                <a16:creationId xmlns:a16="http://schemas.microsoft.com/office/drawing/2014/main" id="{CAA5A6A8-B0B6-5163-84A2-6DC6EFD31898}"/>
              </a:ext>
            </a:extLst>
          </p:cNvPr>
          <p:cNvSpPr>
            <a:spLocks noGrp="1"/>
          </p:cNvSpPr>
          <p:nvPr>
            <p:ph type="body" sz="quarter" idx="37" hasCustomPrompt="1"/>
          </p:nvPr>
        </p:nvSpPr>
        <p:spPr>
          <a:xfrm>
            <a:off x="8811122" y="3571212"/>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27" name="Text Placeholder 10">
            <a:extLst>
              <a:ext uri="{FF2B5EF4-FFF2-40B4-BE49-F238E27FC236}">
                <a16:creationId xmlns:a16="http://schemas.microsoft.com/office/drawing/2014/main" id="{858E3D61-B7E8-7359-639E-C10D4DE78554}"/>
              </a:ext>
            </a:extLst>
          </p:cNvPr>
          <p:cNvSpPr>
            <a:spLocks noGrp="1"/>
          </p:cNvSpPr>
          <p:nvPr>
            <p:ph type="body" sz="quarter" idx="38" hasCustomPrompt="1"/>
          </p:nvPr>
        </p:nvSpPr>
        <p:spPr>
          <a:xfrm>
            <a:off x="8811122" y="3765840"/>
            <a:ext cx="2729236"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28" name="Picture Placeholder 11">
            <a:extLst>
              <a:ext uri="{FF2B5EF4-FFF2-40B4-BE49-F238E27FC236}">
                <a16:creationId xmlns:a16="http://schemas.microsoft.com/office/drawing/2014/main" id="{B0D68795-02D7-F5B8-A2DC-DF0E974050D1}"/>
              </a:ext>
            </a:extLst>
          </p:cNvPr>
          <p:cNvSpPr>
            <a:spLocks noGrp="1"/>
          </p:cNvSpPr>
          <p:nvPr>
            <p:ph type="pic" sz="quarter" idx="39" hasCustomPrompt="1"/>
          </p:nvPr>
        </p:nvSpPr>
        <p:spPr>
          <a:xfrm>
            <a:off x="8811122"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0" name="Text Placeholder 15">
            <a:extLst>
              <a:ext uri="{FF2B5EF4-FFF2-40B4-BE49-F238E27FC236}">
                <a16:creationId xmlns:a16="http://schemas.microsoft.com/office/drawing/2014/main" id="{A6532763-6C7E-0448-2EF2-98AF1BBAE55E}"/>
              </a:ext>
            </a:extLst>
          </p:cNvPr>
          <p:cNvSpPr>
            <a:spLocks noGrp="1"/>
          </p:cNvSpPr>
          <p:nvPr>
            <p:ph type="body" sz="quarter" idx="40" hasCustomPrompt="1"/>
          </p:nvPr>
        </p:nvSpPr>
        <p:spPr>
          <a:xfrm>
            <a:off x="8811121" y="4404096"/>
            <a:ext cx="2774281" cy="1622834"/>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12" name="Picture Placeholder 16">
            <a:extLst>
              <a:ext uri="{FF2B5EF4-FFF2-40B4-BE49-F238E27FC236}">
                <a16:creationId xmlns:a16="http://schemas.microsoft.com/office/drawing/2014/main" id="{722648CF-2B99-935C-5293-6CF7A613A17F}"/>
              </a:ext>
            </a:extLst>
          </p:cNvPr>
          <p:cNvSpPr>
            <a:spLocks noGrp="1"/>
          </p:cNvSpPr>
          <p:nvPr>
            <p:ph type="pic" sz="quarter" idx="21" hasCustomPrompt="1"/>
          </p:nvPr>
        </p:nvSpPr>
        <p:spPr>
          <a:xfrm rot="16200000">
            <a:off x="1993679" y="2813643"/>
            <a:ext cx="21600" cy="27288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3" name="Picture Placeholder 16">
            <a:extLst>
              <a:ext uri="{FF2B5EF4-FFF2-40B4-BE49-F238E27FC236}">
                <a16:creationId xmlns:a16="http://schemas.microsoft.com/office/drawing/2014/main" id="{E727DFEC-4B28-1AE0-1167-44D1BF0C58D1}"/>
              </a:ext>
            </a:extLst>
          </p:cNvPr>
          <p:cNvSpPr>
            <a:spLocks noGrp="1"/>
          </p:cNvSpPr>
          <p:nvPr>
            <p:ph type="pic" sz="quarter" idx="41" hasCustomPrompt="1"/>
          </p:nvPr>
        </p:nvSpPr>
        <p:spPr>
          <a:xfrm rot="16200000">
            <a:off x="6137759" y="2813643"/>
            <a:ext cx="21600" cy="27288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22" name="Picture Placeholder 16">
            <a:extLst>
              <a:ext uri="{FF2B5EF4-FFF2-40B4-BE49-F238E27FC236}">
                <a16:creationId xmlns:a16="http://schemas.microsoft.com/office/drawing/2014/main" id="{1FCC9C70-DAC5-FDC5-E165-DC031E758B14}"/>
              </a:ext>
            </a:extLst>
          </p:cNvPr>
          <p:cNvSpPr>
            <a:spLocks noGrp="1"/>
          </p:cNvSpPr>
          <p:nvPr>
            <p:ph type="pic" sz="quarter" idx="42" hasCustomPrompt="1"/>
          </p:nvPr>
        </p:nvSpPr>
        <p:spPr>
          <a:xfrm rot="16200000">
            <a:off x="10164722" y="2813643"/>
            <a:ext cx="21600" cy="27288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1662364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o, 4-up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640080" y="2980731"/>
            <a:ext cx="248412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640080" y="3181954"/>
            <a:ext cx="248412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640080" y="3376583"/>
            <a:ext cx="248412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1" name="Text Placeholder 15">
            <a:extLst>
              <a:ext uri="{FF2B5EF4-FFF2-40B4-BE49-F238E27FC236}">
                <a16:creationId xmlns:a16="http://schemas.microsoft.com/office/drawing/2014/main" id="{1A7A6E49-05A0-4AEE-7D88-8C0EBF068BDE}"/>
              </a:ext>
            </a:extLst>
          </p:cNvPr>
          <p:cNvSpPr>
            <a:spLocks noGrp="1"/>
          </p:cNvSpPr>
          <p:nvPr>
            <p:ph type="body" sz="quarter" idx="26" hasCustomPrompt="1"/>
          </p:nvPr>
        </p:nvSpPr>
        <p:spPr>
          <a:xfrm>
            <a:off x="640079" y="3987637"/>
            <a:ext cx="2484121" cy="2003259"/>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14" name="Text Placeholder 10">
            <a:extLst>
              <a:ext uri="{FF2B5EF4-FFF2-40B4-BE49-F238E27FC236}">
                <a16:creationId xmlns:a16="http://schemas.microsoft.com/office/drawing/2014/main" id="{22B0B380-3C40-13BD-4122-9DB2D263750C}"/>
              </a:ext>
            </a:extLst>
          </p:cNvPr>
          <p:cNvSpPr>
            <a:spLocks noGrp="1"/>
          </p:cNvSpPr>
          <p:nvPr>
            <p:ph type="body" sz="quarter" idx="27" hasCustomPrompt="1"/>
          </p:nvPr>
        </p:nvSpPr>
        <p:spPr>
          <a:xfrm>
            <a:off x="3453141" y="2980731"/>
            <a:ext cx="2487168"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B84694FE-F785-53E7-474A-5266AFF2D531}"/>
              </a:ext>
            </a:extLst>
          </p:cNvPr>
          <p:cNvSpPr>
            <a:spLocks noGrp="1"/>
          </p:cNvSpPr>
          <p:nvPr>
            <p:ph type="body" sz="quarter" idx="28" hasCustomPrompt="1"/>
          </p:nvPr>
        </p:nvSpPr>
        <p:spPr>
          <a:xfrm>
            <a:off x="3453141" y="3181954"/>
            <a:ext cx="2487168"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76240A7C-3B76-9A8F-6141-73B86135EF07}"/>
              </a:ext>
            </a:extLst>
          </p:cNvPr>
          <p:cNvSpPr>
            <a:spLocks noGrp="1"/>
          </p:cNvSpPr>
          <p:nvPr>
            <p:ph type="body" sz="quarter" idx="29" hasCustomPrompt="1"/>
          </p:nvPr>
        </p:nvSpPr>
        <p:spPr>
          <a:xfrm>
            <a:off x="3453141" y="3376583"/>
            <a:ext cx="2487168"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9" name="Picture Placeholder 11">
            <a:extLst>
              <a:ext uri="{FF2B5EF4-FFF2-40B4-BE49-F238E27FC236}">
                <a16:creationId xmlns:a16="http://schemas.microsoft.com/office/drawing/2014/main" id="{66F9149A-7FA3-D9A3-9177-54F9214A67F6}"/>
              </a:ext>
            </a:extLst>
          </p:cNvPr>
          <p:cNvSpPr>
            <a:spLocks noGrp="1"/>
          </p:cNvSpPr>
          <p:nvPr>
            <p:ph type="pic" sz="quarter" idx="32" hasCustomPrompt="1"/>
          </p:nvPr>
        </p:nvSpPr>
        <p:spPr>
          <a:xfrm>
            <a:off x="3453141"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1" name="Text Placeholder 15">
            <a:extLst>
              <a:ext uri="{FF2B5EF4-FFF2-40B4-BE49-F238E27FC236}">
                <a16:creationId xmlns:a16="http://schemas.microsoft.com/office/drawing/2014/main" id="{F54AC6B7-7BD2-BB80-74BF-0A473197FF70}"/>
              </a:ext>
            </a:extLst>
          </p:cNvPr>
          <p:cNvSpPr>
            <a:spLocks noGrp="1"/>
          </p:cNvSpPr>
          <p:nvPr>
            <p:ph type="body" sz="quarter" idx="33" hasCustomPrompt="1"/>
          </p:nvPr>
        </p:nvSpPr>
        <p:spPr>
          <a:xfrm>
            <a:off x="3453140" y="3987637"/>
            <a:ext cx="2487168" cy="2003259"/>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23" name="Text Placeholder 10">
            <a:extLst>
              <a:ext uri="{FF2B5EF4-FFF2-40B4-BE49-F238E27FC236}">
                <a16:creationId xmlns:a16="http://schemas.microsoft.com/office/drawing/2014/main" id="{C488EC31-5380-07B5-2B52-C782C0EB11F8}"/>
              </a:ext>
            </a:extLst>
          </p:cNvPr>
          <p:cNvSpPr>
            <a:spLocks noGrp="1"/>
          </p:cNvSpPr>
          <p:nvPr>
            <p:ph type="body" sz="quarter" idx="34" hasCustomPrompt="1"/>
          </p:nvPr>
        </p:nvSpPr>
        <p:spPr>
          <a:xfrm>
            <a:off x="6256578" y="2980731"/>
            <a:ext cx="2487168"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4" name="Text Placeholder 10">
            <a:extLst>
              <a:ext uri="{FF2B5EF4-FFF2-40B4-BE49-F238E27FC236}">
                <a16:creationId xmlns:a16="http://schemas.microsoft.com/office/drawing/2014/main" id="{279B87B4-15D5-DF84-1B51-EC6EC7B19BF0}"/>
              </a:ext>
            </a:extLst>
          </p:cNvPr>
          <p:cNvSpPr>
            <a:spLocks noGrp="1"/>
          </p:cNvSpPr>
          <p:nvPr>
            <p:ph type="body" sz="quarter" idx="35" hasCustomPrompt="1"/>
          </p:nvPr>
        </p:nvSpPr>
        <p:spPr>
          <a:xfrm>
            <a:off x="6256578" y="3181954"/>
            <a:ext cx="2487168"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5" name="Text Placeholder 10">
            <a:extLst>
              <a:ext uri="{FF2B5EF4-FFF2-40B4-BE49-F238E27FC236}">
                <a16:creationId xmlns:a16="http://schemas.microsoft.com/office/drawing/2014/main" id="{BD2E7BE4-1F24-41C8-4022-AF3735BBBD0E}"/>
              </a:ext>
            </a:extLst>
          </p:cNvPr>
          <p:cNvSpPr>
            <a:spLocks noGrp="1"/>
          </p:cNvSpPr>
          <p:nvPr>
            <p:ph type="body" sz="quarter" idx="36" hasCustomPrompt="1"/>
          </p:nvPr>
        </p:nvSpPr>
        <p:spPr>
          <a:xfrm>
            <a:off x="6256578" y="3376583"/>
            <a:ext cx="2487168"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8" name="Picture Placeholder 11">
            <a:extLst>
              <a:ext uri="{FF2B5EF4-FFF2-40B4-BE49-F238E27FC236}">
                <a16:creationId xmlns:a16="http://schemas.microsoft.com/office/drawing/2014/main" id="{B0D68795-02D7-F5B8-A2DC-DF0E974050D1}"/>
              </a:ext>
            </a:extLst>
          </p:cNvPr>
          <p:cNvSpPr>
            <a:spLocks noGrp="1"/>
          </p:cNvSpPr>
          <p:nvPr>
            <p:ph type="pic" sz="quarter" idx="39" hasCustomPrompt="1"/>
          </p:nvPr>
        </p:nvSpPr>
        <p:spPr>
          <a:xfrm>
            <a:off x="6256578"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0" name="Text Placeholder 15">
            <a:extLst>
              <a:ext uri="{FF2B5EF4-FFF2-40B4-BE49-F238E27FC236}">
                <a16:creationId xmlns:a16="http://schemas.microsoft.com/office/drawing/2014/main" id="{A6532763-6C7E-0448-2EF2-98AF1BBAE55E}"/>
              </a:ext>
            </a:extLst>
          </p:cNvPr>
          <p:cNvSpPr>
            <a:spLocks noGrp="1"/>
          </p:cNvSpPr>
          <p:nvPr>
            <p:ph type="body" sz="quarter" idx="40" hasCustomPrompt="1"/>
          </p:nvPr>
        </p:nvSpPr>
        <p:spPr>
          <a:xfrm>
            <a:off x="6256577" y="3987637"/>
            <a:ext cx="2487168" cy="2003259"/>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31" name="Text Placeholder 10">
            <a:extLst>
              <a:ext uri="{FF2B5EF4-FFF2-40B4-BE49-F238E27FC236}">
                <a16:creationId xmlns:a16="http://schemas.microsoft.com/office/drawing/2014/main" id="{F770351B-5EFC-2645-7140-3C5D059D84CB}"/>
              </a:ext>
            </a:extLst>
          </p:cNvPr>
          <p:cNvSpPr>
            <a:spLocks noGrp="1"/>
          </p:cNvSpPr>
          <p:nvPr>
            <p:ph type="body" sz="quarter" idx="41" hasCustomPrompt="1"/>
          </p:nvPr>
        </p:nvSpPr>
        <p:spPr>
          <a:xfrm>
            <a:off x="9055658" y="2980731"/>
            <a:ext cx="2487168"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2" name="Text Placeholder 10">
            <a:extLst>
              <a:ext uri="{FF2B5EF4-FFF2-40B4-BE49-F238E27FC236}">
                <a16:creationId xmlns:a16="http://schemas.microsoft.com/office/drawing/2014/main" id="{6962C593-D0F4-1EE0-A01E-F2796D456E6C}"/>
              </a:ext>
            </a:extLst>
          </p:cNvPr>
          <p:cNvSpPr>
            <a:spLocks noGrp="1"/>
          </p:cNvSpPr>
          <p:nvPr>
            <p:ph type="body" sz="quarter" idx="42" hasCustomPrompt="1"/>
          </p:nvPr>
        </p:nvSpPr>
        <p:spPr>
          <a:xfrm>
            <a:off x="9055658" y="3181954"/>
            <a:ext cx="2487168"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3" name="Text Placeholder 10">
            <a:extLst>
              <a:ext uri="{FF2B5EF4-FFF2-40B4-BE49-F238E27FC236}">
                <a16:creationId xmlns:a16="http://schemas.microsoft.com/office/drawing/2014/main" id="{0CB136DE-4E14-0CB7-D908-E166EC14180D}"/>
              </a:ext>
            </a:extLst>
          </p:cNvPr>
          <p:cNvSpPr>
            <a:spLocks noGrp="1"/>
          </p:cNvSpPr>
          <p:nvPr>
            <p:ph type="body" sz="quarter" idx="43" hasCustomPrompt="1"/>
          </p:nvPr>
        </p:nvSpPr>
        <p:spPr>
          <a:xfrm>
            <a:off x="9055658" y="3376583"/>
            <a:ext cx="2487168"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4" name="Picture Placeholder 11">
            <a:extLst>
              <a:ext uri="{FF2B5EF4-FFF2-40B4-BE49-F238E27FC236}">
                <a16:creationId xmlns:a16="http://schemas.microsoft.com/office/drawing/2014/main" id="{2790C198-39FD-DF7B-D348-1C32C20093C0}"/>
              </a:ext>
            </a:extLst>
          </p:cNvPr>
          <p:cNvSpPr>
            <a:spLocks noGrp="1"/>
          </p:cNvSpPr>
          <p:nvPr>
            <p:ph type="pic" sz="quarter" idx="44" hasCustomPrompt="1"/>
          </p:nvPr>
        </p:nvSpPr>
        <p:spPr>
          <a:xfrm>
            <a:off x="9055658"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6" name="Text Placeholder 15">
            <a:extLst>
              <a:ext uri="{FF2B5EF4-FFF2-40B4-BE49-F238E27FC236}">
                <a16:creationId xmlns:a16="http://schemas.microsoft.com/office/drawing/2014/main" id="{E06B9104-746D-7485-EFC4-56A0EE6A2449}"/>
              </a:ext>
            </a:extLst>
          </p:cNvPr>
          <p:cNvSpPr>
            <a:spLocks noGrp="1"/>
          </p:cNvSpPr>
          <p:nvPr>
            <p:ph type="body" sz="quarter" idx="45" hasCustomPrompt="1"/>
          </p:nvPr>
        </p:nvSpPr>
        <p:spPr>
          <a:xfrm>
            <a:off x="9055657" y="3987637"/>
            <a:ext cx="2487168" cy="2003259"/>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7" name="Picture Placeholder 16">
            <a:extLst>
              <a:ext uri="{FF2B5EF4-FFF2-40B4-BE49-F238E27FC236}">
                <a16:creationId xmlns:a16="http://schemas.microsoft.com/office/drawing/2014/main" id="{D174AD07-86AB-A86C-C9B8-639BD54D3B55}"/>
              </a:ext>
            </a:extLst>
          </p:cNvPr>
          <p:cNvSpPr>
            <a:spLocks noGrp="1"/>
          </p:cNvSpPr>
          <p:nvPr>
            <p:ph type="pic" sz="quarter" idx="21" hasCustomPrompt="1"/>
          </p:nvPr>
        </p:nvSpPr>
        <p:spPr>
          <a:xfrm rot="16200000">
            <a:off x="1873079" y="2533908"/>
            <a:ext cx="21600" cy="2487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8" name="Picture Placeholder 16">
            <a:extLst>
              <a:ext uri="{FF2B5EF4-FFF2-40B4-BE49-F238E27FC236}">
                <a16:creationId xmlns:a16="http://schemas.microsoft.com/office/drawing/2014/main" id="{1F782D74-A501-8278-C0AC-DE98F9FB65BF}"/>
              </a:ext>
            </a:extLst>
          </p:cNvPr>
          <p:cNvSpPr>
            <a:spLocks noGrp="1"/>
          </p:cNvSpPr>
          <p:nvPr>
            <p:ph type="pic" sz="quarter" idx="46" hasCustomPrompt="1"/>
          </p:nvPr>
        </p:nvSpPr>
        <p:spPr>
          <a:xfrm rot="16200000">
            <a:off x="4678128" y="2533908"/>
            <a:ext cx="21600" cy="2487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2" name="Picture Placeholder 16">
            <a:extLst>
              <a:ext uri="{FF2B5EF4-FFF2-40B4-BE49-F238E27FC236}">
                <a16:creationId xmlns:a16="http://schemas.microsoft.com/office/drawing/2014/main" id="{A1E8C544-A299-E5A0-409A-9C036A1C6F04}"/>
              </a:ext>
            </a:extLst>
          </p:cNvPr>
          <p:cNvSpPr>
            <a:spLocks noGrp="1"/>
          </p:cNvSpPr>
          <p:nvPr>
            <p:ph type="pic" sz="quarter" idx="47" hasCustomPrompt="1"/>
          </p:nvPr>
        </p:nvSpPr>
        <p:spPr>
          <a:xfrm rot="16200000">
            <a:off x="7483177" y="2533908"/>
            <a:ext cx="21600" cy="2487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3" name="Picture Placeholder 16">
            <a:extLst>
              <a:ext uri="{FF2B5EF4-FFF2-40B4-BE49-F238E27FC236}">
                <a16:creationId xmlns:a16="http://schemas.microsoft.com/office/drawing/2014/main" id="{90D6E905-A9C1-7D89-9DCF-B80F3751E3A6}"/>
              </a:ext>
            </a:extLst>
          </p:cNvPr>
          <p:cNvSpPr>
            <a:spLocks noGrp="1"/>
          </p:cNvSpPr>
          <p:nvPr>
            <p:ph type="pic" sz="quarter" idx="48" hasCustomPrompt="1"/>
          </p:nvPr>
        </p:nvSpPr>
        <p:spPr>
          <a:xfrm rot="16200000">
            <a:off x="10288226" y="2533908"/>
            <a:ext cx="21600" cy="24876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1761212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 4-up,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640080" y="2980731"/>
            <a:ext cx="248412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640080" y="3181954"/>
            <a:ext cx="248412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640080" y="3376583"/>
            <a:ext cx="248412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1" name="Text Placeholder 15">
            <a:extLst>
              <a:ext uri="{FF2B5EF4-FFF2-40B4-BE49-F238E27FC236}">
                <a16:creationId xmlns:a16="http://schemas.microsoft.com/office/drawing/2014/main" id="{1A7A6E49-05A0-4AEE-7D88-8C0EBF068BDE}"/>
              </a:ext>
            </a:extLst>
          </p:cNvPr>
          <p:cNvSpPr>
            <a:spLocks noGrp="1"/>
          </p:cNvSpPr>
          <p:nvPr>
            <p:ph type="body" sz="quarter" idx="26" hasCustomPrompt="1"/>
          </p:nvPr>
        </p:nvSpPr>
        <p:spPr>
          <a:xfrm>
            <a:off x="640079" y="3987637"/>
            <a:ext cx="2484121" cy="2003259"/>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14" name="Text Placeholder 10">
            <a:extLst>
              <a:ext uri="{FF2B5EF4-FFF2-40B4-BE49-F238E27FC236}">
                <a16:creationId xmlns:a16="http://schemas.microsoft.com/office/drawing/2014/main" id="{22B0B380-3C40-13BD-4122-9DB2D263750C}"/>
              </a:ext>
            </a:extLst>
          </p:cNvPr>
          <p:cNvSpPr>
            <a:spLocks noGrp="1"/>
          </p:cNvSpPr>
          <p:nvPr>
            <p:ph type="body" sz="quarter" idx="27" hasCustomPrompt="1"/>
          </p:nvPr>
        </p:nvSpPr>
        <p:spPr>
          <a:xfrm>
            <a:off x="3453141" y="2980731"/>
            <a:ext cx="2487168"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B84694FE-F785-53E7-474A-5266AFF2D531}"/>
              </a:ext>
            </a:extLst>
          </p:cNvPr>
          <p:cNvSpPr>
            <a:spLocks noGrp="1"/>
          </p:cNvSpPr>
          <p:nvPr>
            <p:ph type="body" sz="quarter" idx="28" hasCustomPrompt="1"/>
          </p:nvPr>
        </p:nvSpPr>
        <p:spPr>
          <a:xfrm>
            <a:off x="3453141" y="3181954"/>
            <a:ext cx="2487168"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76240A7C-3B76-9A8F-6141-73B86135EF07}"/>
              </a:ext>
            </a:extLst>
          </p:cNvPr>
          <p:cNvSpPr>
            <a:spLocks noGrp="1"/>
          </p:cNvSpPr>
          <p:nvPr>
            <p:ph type="body" sz="quarter" idx="29" hasCustomPrompt="1"/>
          </p:nvPr>
        </p:nvSpPr>
        <p:spPr>
          <a:xfrm>
            <a:off x="3453141" y="3376583"/>
            <a:ext cx="2487168"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9" name="Picture Placeholder 11">
            <a:extLst>
              <a:ext uri="{FF2B5EF4-FFF2-40B4-BE49-F238E27FC236}">
                <a16:creationId xmlns:a16="http://schemas.microsoft.com/office/drawing/2014/main" id="{66F9149A-7FA3-D9A3-9177-54F9214A67F6}"/>
              </a:ext>
            </a:extLst>
          </p:cNvPr>
          <p:cNvSpPr>
            <a:spLocks noGrp="1"/>
          </p:cNvSpPr>
          <p:nvPr>
            <p:ph type="pic" sz="quarter" idx="32" hasCustomPrompt="1"/>
          </p:nvPr>
        </p:nvSpPr>
        <p:spPr>
          <a:xfrm>
            <a:off x="3453141"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1" name="Text Placeholder 15">
            <a:extLst>
              <a:ext uri="{FF2B5EF4-FFF2-40B4-BE49-F238E27FC236}">
                <a16:creationId xmlns:a16="http://schemas.microsoft.com/office/drawing/2014/main" id="{F54AC6B7-7BD2-BB80-74BF-0A473197FF70}"/>
              </a:ext>
            </a:extLst>
          </p:cNvPr>
          <p:cNvSpPr>
            <a:spLocks noGrp="1"/>
          </p:cNvSpPr>
          <p:nvPr>
            <p:ph type="body" sz="quarter" idx="33" hasCustomPrompt="1"/>
          </p:nvPr>
        </p:nvSpPr>
        <p:spPr>
          <a:xfrm>
            <a:off x="3453140" y="3987637"/>
            <a:ext cx="2487168" cy="2003259"/>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23" name="Text Placeholder 10">
            <a:extLst>
              <a:ext uri="{FF2B5EF4-FFF2-40B4-BE49-F238E27FC236}">
                <a16:creationId xmlns:a16="http://schemas.microsoft.com/office/drawing/2014/main" id="{C488EC31-5380-07B5-2B52-C782C0EB11F8}"/>
              </a:ext>
            </a:extLst>
          </p:cNvPr>
          <p:cNvSpPr>
            <a:spLocks noGrp="1"/>
          </p:cNvSpPr>
          <p:nvPr>
            <p:ph type="body" sz="quarter" idx="34" hasCustomPrompt="1"/>
          </p:nvPr>
        </p:nvSpPr>
        <p:spPr>
          <a:xfrm>
            <a:off x="6256578" y="2980731"/>
            <a:ext cx="2487168"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4" name="Text Placeholder 10">
            <a:extLst>
              <a:ext uri="{FF2B5EF4-FFF2-40B4-BE49-F238E27FC236}">
                <a16:creationId xmlns:a16="http://schemas.microsoft.com/office/drawing/2014/main" id="{279B87B4-15D5-DF84-1B51-EC6EC7B19BF0}"/>
              </a:ext>
            </a:extLst>
          </p:cNvPr>
          <p:cNvSpPr>
            <a:spLocks noGrp="1"/>
          </p:cNvSpPr>
          <p:nvPr>
            <p:ph type="body" sz="quarter" idx="35" hasCustomPrompt="1"/>
          </p:nvPr>
        </p:nvSpPr>
        <p:spPr>
          <a:xfrm>
            <a:off x="6256578" y="3181954"/>
            <a:ext cx="2487168"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5" name="Text Placeholder 10">
            <a:extLst>
              <a:ext uri="{FF2B5EF4-FFF2-40B4-BE49-F238E27FC236}">
                <a16:creationId xmlns:a16="http://schemas.microsoft.com/office/drawing/2014/main" id="{BD2E7BE4-1F24-41C8-4022-AF3735BBBD0E}"/>
              </a:ext>
            </a:extLst>
          </p:cNvPr>
          <p:cNvSpPr>
            <a:spLocks noGrp="1"/>
          </p:cNvSpPr>
          <p:nvPr>
            <p:ph type="body" sz="quarter" idx="36" hasCustomPrompt="1"/>
          </p:nvPr>
        </p:nvSpPr>
        <p:spPr>
          <a:xfrm>
            <a:off x="6256578" y="3376583"/>
            <a:ext cx="2487168"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8" name="Picture Placeholder 11">
            <a:extLst>
              <a:ext uri="{FF2B5EF4-FFF2-40B4-BE49-F238E27FC236}">
                <a16:creationId xmlns:a16="http://schemas.microsoft.com/office/drawing/2014/main" id="{B0D68795-02D7-F5B8-A2DC-DF0E974050D1}"/>
              </a:ext>
            </a:extLst>
          </p:cNvPr>
          <p:cNvSpPr>
            <a:spLocks noGrp="1"/>
          </p:cNvSpPr>
          <p:nvPr>
            <p:ph type="pic" sz="quarter" idx="39" hasCustomPrompt="1"/>
          </p:nvPr>
        </p:nvSpPr>
        <p:spPr>
          <a:xfrm>
            <a:off x="6256578"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0" name="Text Placeholder 15">
            <a:extLst>
              <a:ext uri="{FF2B5EF4-FFF2-40B4-BE49-F238E27FC236}">
                <a16:creationId xmlns:a16="http://schemas.microsoft.com/office/drawing/2014/main" id="{A6532763-6C7E-0448-2EF2-98AF1BBAE55E}"/>
              </a:ext>
            </a:extLst>
          </p:cNvPr>
          <p:cNvSpPr>
            <a:spLocks noGrp="1"/>
          </p:cNvSpPr>
          <p:nvPr>
            <p:ph type="body" sz="quarter" idx="40" hasCustomPrompt="1"/>
          </p:nvPr>
        </p:nvSpPr>
        <p:spPr>
          <a:xfrm>
            <a:off x="6256577" y="3987637"/>
            <a:ext cx="2487168" cy="2003259"/>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31" name="Text Placeholder 10">
            <a:extLst>
              <a:ext uri="{FF2B5EF4-FFF2-40B4-BE49-F238E27FC236}">
                <a16:creationId xmlns:a16="http://schemas.microsoft.com/office/drawing/2014/main" id="{F770351B-5EFC-2645-7140-3C5D059D84CB}"/>
              </a:ext>
            </a:extLst>
          </p:cNvPr>
          <p:cNvSpPr>
            <a:spLocks noGrp="1"/>
          </p:cNvSpPr>
          <p:nvPr>
            <p:ph type="body" sz="quarter" idx="41" hasCustomPrompt="1"/>
          </p:nvPr>
        </p:nvSpPr>
        <p:spPr>
          <a:xfrm>
            <a:off x="9055658" y="2980731"/>
            <a:ext cx="2487168"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2" name="Text Placeholder 10">
            <a:extLst>
              <a:ext uri="{FF2B5EF4-FFF2-40B4-BE49-F238E27FC236}">
                <a16:creationId xmlns:a16="http://schemas.microsoft.com/office/drawing/2014/main" id="{6962C593-D0F4-1EE0-A01E-F2796D456E6C}"/>
              </a:ext>
            </a:extLst>
          </p:cNvPr>
          <p:cNvSpPr>
            <a:spLocks noGrp="1"/>
          </p:cNvSpPr>
          <p:nvPr>
            <p:ph type="body" sz="quarter" idx="42" hasCustomPrompt="1"/>
          </p:nvPr>
        </p:nvSpPr>
        <p:spPr>
          <a:xfrm>
            <a:off x="9055658" y="3181954"/>
            <a:ext cx="2487168"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3" name="Text Placeholder 10">
            <a:extLst>
              <a:ext uri="{FF2B5EF4-FFF2-40B4-BE49-F238E27FC236}">
                <a16:creationId xmlns:a16="http://schemas.microsoft.com/office/drawing/2014/main" id="{0CB136DE-4E14-0CB7-D908-E166EC14180D}"/>
              </a:ext>
            </a:extLst>
          </p:cNvPr>
          <p:cNvSpPr>
            <a:spLocks noGrp="1"/>
          </p:cNvSpPr>
          <p:nvPr>
            <p:ph type="body" sz="quarter" idx="43" hasCustomPrompt="1"/>
          </p:nvPr>
        </p:nvSpPr>
        <p:spPr>
          <a:xfrm>
            <a:off x="9055658" y="3376583"/>
            <a:ext cx="2487168"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4" name="Picture Placeholder 11">
            <a:extLst>
              <a:ext uri="{FF2B5EF4-FFF2-40B4-BE49-F238E27FC236}">
                <a16:creationId xmlns:a16="http://schemas.microsoft.com/office/drawing/2014/main" id="{2790C198-39FD-DF7B-D348-1C32C20093C0}"/>
              </a:ext>
            </a:extLst>
          </p:cNvPr>
          <p:cNvSpPr>
            <a:spLocks noGrp="1"/>
          </p:cNvSpPr>
          <p:nvPr>
            <p:ph type="pic" sz="quarter" idx="44" hasCustomPrompt="1"/>
          </p:nvPr>
        </p:nvSpPr>
        <p:spPr>
          <a:xfrm>
            <a:off x="9055658"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6" name="Text Placeholder 15">
            <a:extLst>
              <a:ext uri="{FF2B5EF4-FFF2-40B4-BE49-F238E27FC236}">
                <a16:creationId xmlns:a16="http://schemas.microsoft.com/office/drawing/2014/main" id="{E06B9104-746D-7485-EFC4-56A0EE6A2449}"/>
              </a:ext>
            </a:extLst>
          </p:cNvPr>
          <p:cNvSpPr>
            <a:spLocks noGrp="1"/>
          </p:cNvSpPr>
          <p:nvPr>
            <p:ph type="body" sz="quarter" idx="45" hasCustomPrompt="1"/>
          </p:nvPr>
        </p:nvSpPr>
        <p:spPr>
          <a:xfrm>
            <a:off x="9055657" y="3987637"/>
            <a:ext cx="2487168" cy="2003259"/>
          </a:xfrm>
        </p:spPr>
        <p:txBody>
          <a:bodyPr>
            <a:noAutofit/>
          </a:bodyPr>
          <a:lstStyle>
            <a:lvl1pPr marL="0" indent="0">
              <a:lnSpc>
                <a:spcPts val="1700"/>
              </a:lnSpc>
              <a:buNone/>
              <a:defRPr sz="1200">
                <a:latin typeface="Aptos Light"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body text</a:t>
            </a:r>
          </a:p>
        </p:txBody>
      </p:sp>
      <p:sp>
        <p:nvSpPr>
          <p:cNvPr id="7" name="Picture Placeholder 16">
            <a:extLst>
              <a:ext uri="{FF2B5EF4-FFF2-40B4-BE49-F238E27FC236}">
                <a16:creationId xmlns:a16="http://schemas.microsoft.com/office/drawing/2014/main" id="{08D84AFD-7F0B-37A3-EB31-640536963FE1}"/>
              </a:ext>
            </a:extLst>
          </p:cNvPr>
          <p:cNvSpPr>
            <a:spLocks noGrp="1"/>
          </p:cNvSpPr>
          <p:nvPr>
            <p:ph type="pic" sz="quarter" idx="21" hasCustomPrompt="1"/>
          </p:nvPr>
        </p:nvSpPr>
        <p:spPr>
          <a:xfrm rot="16200000">
            <a:off x="1873079" y="2533908"/>
            <a:ext cx="21600" cy="2487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8" name="Picture Placeholder 16">
            <a:extLst>
              <a:ext uri="{FF2B5EF4-FFF2-40B4-BE49-F238E27FC236}">
                <a16:creationId xmlns:a16="http://schemas.microsoft.com/office/drawing/2014/main" id="{18B622AF-24EE-0772-FF1F-9E5B7DEB2E95}"/>
              </a:ext>
            </a:extLst>
          </p:cNvPr>
          <p:cNvSpPr>
            <a:spLocks noGrp="1"/>
          </p:cNvSpPr>
          <p:nvPr>
            <p:ph type="pic" sz="quarter" idx="46" hasCustomPrompt="1"/>
          </p:nvPr>
        </p:nvSpPr>
        <p:spPr>
          <a:xfrm rot="16200000">
            <a:off x="4678128" y="2533908"/>
            <a:ext cx="21600" cy="2487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2" name="Picture Placeholder 16">
            <a:extLst>
              <a:ext uri="{FF2B5EF4-FFF2-40B4-BE49-F238E27FC236}">
                <a16:creationId xmlns:a16="http://schemas.microsoft.com/office/drawing/2014/main" id="{0A08DC11-7775-CAB7-82A5-A8B497FEFC20}"/>
              </a:ext>
            </a:extLst>
          </p:cNvPr>
          <p:cNvSpPr>
            <a:spLocks noGrp="1"/>
          </p:cNvSpPr>
          <p:nvPr>
            <p:ph type="pic" sz="quarter" idx="47" hasCustomPrompt="1"/>
          </p:nvPr>
        </p:nvSpPr>
        <p:spPr>
          <a:xfrm rot="16200000">
            <a:off x="7483177" y="2533908"/>
            <a:ext cx="21600" cy="2487600"/>
          </a:xfrm>
          <a:solidFill>
            <a:schemeClr val="accent2"/>
          </a:solidFill>
        </p:spPr>
        <p:txBody>
          <a:bodyPr>
            <a:noAutofit/>
          </a:bodyPr>
          <a:lstStyle>
            <a:lvl1pPr marL="0" indent="0">
              <a:buNone/>
              <a:defRPr sz="100">
                <a:solidFill>
                  <a:schemeClr val="accent2"/>
                </a:solidFill>
              </a:defRPr>
            </a:lvl1pPr>
          </a:lstStyle>
          <a:p>
            <a:r>
              <a:rPr lang="en-US" dirty="0"/>
              <a:t>.</a:t>
            </a:r>
          </a:p>
        </p:txBody>
      </p:sp>
      <p:sp>
        <p:nvSpPr>
          <p:cNvPr id="13" name="Picture Placeholder 16">
            <a:extLst>
              <a:ext uri="{FF2B5EF4-FFF2-40B4-BE49-F238E27FC236}">
                <a16:creationId xmlns:a16="http://schemas.microsoft.com/office/drawing/2014/main" id="{F52E904B-C43F-24B0-7F28-D330F51EFDD0}"/>
              </a:ext>
            </a:extLst>
          </p:cNvPr>
          <p:cNvSpPr>
            <a:spLocks noGrp="1"/>
          </p:cNvSpPr>
          <p:nvPr>
            <p:ph type="pic" sz="quarter" idx="48" hasCustomPrompt="1"/>
          </p:nvPr>
        </p:nvSpPr>
        <p:spPr>
          <a:xfrm rot="16200000">
            <a:off x="10288226" y="2533908"/>
            <a:ext cx="21600" cy="2487600"/>
          </a:xfrm>
          <a:solidFill>
            <a:schemeClr val="accent2"/>
          </a:solidFill>
        </p:spPr>
        <p:txBody>
          <a:bodyPr>
            <a:noAutofit/>
          </a:bodyPr>
          <a:lstStyle>
            <a:lvl1pPr marL="0" indent="0">
              <a:buNone/>
              <a:defRPr sz="100">
                <a:solidFill>
                  <a:schemeClr val="accent2"/>
                </a:solidFill>
              </a:defRPr>
            </a:lvl1pPr>
          </a:lstStyle>
          <a:p>
            <a:r>
              <a:rPr lang="en-US" dirty="0"/>
              <a:t>.</a:t>
            </a:r>
          </a:p>
        </p:txBody>
      </p:sp>
    </p:spTree>
    <p:extLst>
      <p:ext uri="{BB962C8B-B14F-4D97-AF65-F5344CB8AC3E}">
        <p14:creationId xmlns:p14="http://schemas.microsoft.com/office/powerpoint/2010/main" val="2151981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Roster, 6-up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1914384" y="1649018"/>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1914384" y="1850241"/>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1914384" y="2044870"/>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4" name="Text Placeholder 10">
            <a:extLst>
              <a:ext uri="{FF2B5EF4-FFF2-40B4-BE49-F238E27FC236}">
                <a16:creationId xmlns:a16="http://schemas.microsoft.com/office/drawing/2014/main" id="{22B0B380-3C40-13BD-4122-9DB2D263750C}"/>
              </a:ext>
            </a:extLst>
          </p:cNvPr>
          <p:cNvSpPr>
            <a:spLocks noGrp="1"/>
          </p:cNvSpPr>
          <p:nvPr>
            <p:ph type="body" sz="quarter" idx="27" hasCustomPrompt="1"/>
          </p:nvPr>
        </p:nvSpPr>
        <p:spPr>
          <a:xfrm>
            <a:off x="5640682" y="1649018"/>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B84694FE-F785-53E7-474A-5266AFF2D531}"/>
              </a:ext>
            </a:extLst>
          </p:cNvPr>
          <p:cNvSpPr>
            <a:spLocks noGrp="1"/>
          </p:cNvSpPr>
          <p:nvPr>
            <p:ph type="body" sz="quarter" idx="28" hasCustomPrompt="1"/>
          </p:nvPr>
        </p:nvSpPr>
        <p:spPr>
          <a:xfrm>
            <a:off x="5640682" y="1850241"/>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76240A7C-3B76-9A8F-6141-73B86135EF07}"/>
              </a:ext>
            </a:extLst>
          </p:cNvPr>
          <p:cNvSpPr>
            <a:spLocks noGrp="1"/>
          </p:cNvSpPr>
          <p:nvPr>
            <p:ph type="body" sz="quarter" idx="29" hasCustomPrompt="1"/>
          </p:nvPr>
        </p:nvSpPr>
        <p:spPr>
          <a:xfrm>
            <a:off x="5640682" y="2044870"/>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9" name="Picture Placeholder 11">
            <a:extLst>
              <a:ext uri="{FF2B5EF4-FFF2-40B4-BE49-F238E27FC236}">
                <a16:creationId xmlns:a16="http://schemas.microsoft.com/office/drawing/2014/main" id="{66F9149A-7FA3-D9A3-9177-54F9214A67F6}"/>
              </a:ext>
            </a:extLst>
          </p:cNvPr>
          <p:cNvSpPr>
            <a:spLocks noGrp="1"/>
          </p:cNvSpPr>
          <p:nvPr>
            <p:ph type="pic" sz="quarter" idx="32" hasCustomPrompt="1"/>
          </p:nvPr>
        </p:nvSpPr>
        <p:spPr>
          <a:xfrm>
            <a:off x="4366378"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3" name="Text Placeholder 10">
            <a:extLst>
              <a:ext uri="{FF2B5EF4-FFF2-40B4-BE49-F238E27FC236}">
                <a16:creationId xmlns:a16="http://schemas.microsoft.com/office/drawing/2014/main" id="{C488EC31-5380-07B5-2B52-C782C0EB11F8}"/>
              </a:ext>
            </a:extLst>
          </p:cNvPr>
          <p:cNvSpPr>
            <a:spLocks noGrp="1"/>
          </p:cNvSpPr>
          <p:nvPr>
            <p:ph type="body" sz="quarter" idx="34" hasCustomPrompt="1"/>
          </p:nvPr>
        </p:nvSpPr>
        <p:spPr>
          <a:xfrm>
            <a:off x="9366980" y="1649018"/>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4" name="Text Placeholder 10">
            <a:extLst>
              <a:ext uri="{FF2B5EF4-FFF2-40B4-BE49-F238E27FC236}">
                <a16:creationId xmlns:a16="http://schemas.microsoft.com/office/drawing/2014/main" id="{279B87B4-15D5-DF84-1B51-EC6EC7B19BF0}"/>
              </a:ext>
            </a:extLst>
          </p:cNvPr>
          <p:cNvSpPr>
            <a:spLocks noGrp="1"/>
          </p:cNvSpPr>
          <p:nvPr>
            <p:ph type="body" sz="quarter" idx="35" hasCustomPrompt="1"/>
          </p:nvPr>
        </p:nvSpPr>
        <p:spPr>
          <a:xfrm>
            <a:off x="9366980" y="1850241"/>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5" name="Text Placeholder 10">
            <a:extLst>
              <a:ext uri="{FF2B5EF4-FFF2-40B4-BE49-F238E27FC236}">
                <a16:creationId xmlns:a16="http://schemas.microsoft.com/office/drawing/2014/main" id="{BD2E7BE4-1F24-41C8-4022-AF3735BBBD0E}"/>
              </a:ext>
            </a:extLst>
          </p:cNvPr>
          <p:cNvSpPr>
            <a:spLocks noGrp="1"/>
          </p:cNvSpPr>
          <p:nvPr>
            <p:ph type="body" sz="quarter" idx="36" hasCustomPrompt="1"/>
          </p:nvPr>
        </p:nvSpPr>
        <p:spPr>
          <a:xfrm>
            <a:off x="9366980" y="2044870"/>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8" name="Picture Placeholder 11">
            <a:extLst>
              <a:ext uri="{FF2B5EF4-FFF2-40B4-BE49-F238E27FC236}">
                <a16:creationId xmlns:a16="http://schemas.microsoft.com/office/drawing/2014/main" id="{B0D68795-02D7-F5B8-A2DC-DF0E974050D1}"/>
              </a:ext>
            </a:extLst>
          </p:cNvPr>
          <p:cNvSpPr>
            <a:spLocks noGrp="1"/>
          </p:cNvSpPr>
          <p:nvPr>
            <p:ph type="pic" sz="quarter" idx="39" hasCustomPrompt="1"/>
          </p:nvPr>
        </p:nvSpPr>
        <p:spPr>
          <a:xfrm>
            <a:off x="8092676"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3" name="Text Placeholder 10">
            <a:extLst>
              <a:ext uri="{FF2B5EF4-FFF2-40B4-BE49-F238E27FC236}">
                <a16:creationId xmlns:a16="http://schemas.microsoft.com/office/drawing/2014/main" id="{7A0B86B2-0C90-93BD-0387-49BC1F725403}"/>
              </a:ext>
            </a:extLst>
          </p:cNvPr>
          <p:cNvSpPr>
            <a:spLocks noGrp="1"/>
          </p:cNvSpPr>
          <p:nvPr>
            <p:ph type="body" sz="quarter" idx="40" hasCustomPrompt="1"/>
          </p:nvPr>
        </p:nvSpPr>
        <p:spPr>
          <a:xfrm>
            <a:off x="1914384" y="4176005"/>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2" name="Text Placeholder 10">
            <a:extLst>
              <a:ext uri="{FF2B5EF4-FFF2-40B4-BE49-F238E27FC236}">
                <a16:creationId xmlns:a16="http://schemas.microsoft.com/office/drawing/2014/main" id="{85EF2A6A-BA29-2759-AB4F-78F48CD81A26}"/>
              </a:ext>
            </a:extLst>
          </p:cNvPr>
          <p:cNvSpPr>
            <a:spLocks noGrp="1"/>
          </p:cNvSpPr>
          <p:nvPr>
            <p:ph type="body" sz="quarter" idx="41" hasCustomPrompt="1"/>
          </p:nvPr>
        </p:nvSpPr>
        <p:spPr>
          <a:xfrm>
            <a:off x="1914384" y="4377228"/>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1" name="Text Placeholder 10">
            <a:extLst>
              <a:ext uri="{FF2B5EF4-FFF2-40B4-BE49-F238E27FC236}">
                <a16:creationId xmlns:a16="http://schemas.microsoft.com/office/drawing/2014/main" id="{384F2DAE-FE03-A9C8-4DF8-BFF1496B7AE5}"/>
              </a:ext>
            </a:extLst>
          </p:cNvPr>
          <p:cNvSpPr>
            <a:spLocks noGrp="1"/>
          </p:cNvSpPr>
          <p:nvPr>
            <p:ph type="body" sz="quarter" idx="42" hasCustomPrompt="1"/>
          </p:nvPr>
        </p:nvSpPr>
        <p:spPr>
          <a:xfrm>
            <a:off x="1914384" y="4571857"/>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2" name="Picture Placeholder 11">
            <a:extLst>
              <a:ext uri="{FF2B5EF4-FFF2-40B4-BE49-F238E27FC236}">
                <a16:creationId xmlns:a16="http://schemas.microsoft.com/office/drawing/2014/main" id="{2DB4CC05-ADA7-F461-84A7-CAC264696017}"/>
              </a:ext>
            </a:extLst>
          </p:cNvPr>
          <p:cNvSpPr>
            <a:spLocks noGrp="1"/>
          </p:cNvSpPr>
          <p:nvPr>
            <p:ph type="pic" sz="quarter" idx="43" hasCustomPrompt="1"/>
          </p:nvPr>
        </p:nvSpPr>
        <p:spPr>
          <a:xfrm>
            <a:off x="640080" y="417270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3" name="Text Placeholder 10">
            <a:extLst>
              <a:ext uri="{FF2B5EF4-FFF2-40B4-BE49-F238E27FC236}">
                <a16:creationId xmlns:a16="http://schemas.microsoft.com/office/drawing/2014/main" id="{EBD09791-46AC-4298-604E-3DA1DE0A9DE5}"/>
              </a:ext>
            </a:extLst>
          </p:cNvPr>
          <p:cNvSpPr>
            <a:spLocks noGrp="1"/>
          </p:cNvSpPr>
          <p:nvPr>
            <p:ph type="body" sz="quarter" idx="44" hasCustomPrompt="1"/>
          </p:nvPr>
        </p:nvSpPr>
        <p:spPr>
          <a:xfrm>
            <a:off x="5640682" y="4176005"/>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4" name="Text Placeholder 10">
            <a:extLst>
              <a:ext uri="{FF2B5EF4-FFF2-40B4-BE49-F238E27FC236}">
                <a16:creationId xmlns:a16="http://schemas.microsoft.com/office/drawing/2014/main" id="{6029ED47-92E0-1132-EDAA-A5E4F8B5A66D}"/>
              </a:ext>
            </a:extLst>
          </p:cNvPr>
          <p:cNvSpPr>
            <a:spLocks noGrp="1"/>
          </p:cNvSpPr>
          <p:nvPr>
            <p:ph type="body" sz="quarter" idx="45" hasCustomPrompt="1"/>
          </p:nvPr>
        </p:nvSpPr>
        <p:spPr>
          <a:xfrm>
            <a:off x="5640682" y="4377228"/>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5" name="Text Placeholder 10">
            <a:extLst>
              <a:ext uri="{FF2B5EF4-FFF2-40B4-BE49-F238E27FC236}">
                <a16:creationId xmlns:a16="http://schemas.microsoft.com/office/drawing/2014/main" id="{B5435162-7B5E-4929-EAC4-467DB0B09834}"/>
              </a:ext>
            </a:extLst>
          </p:cNvPr>
          <p:cNvSpPr>
            <a:spLocks noGrp="1"/>
          </p:cNvSpPr>
          <p:nvPr>
            <p:ph type="body" sz="quarter" idx="46" hasCustomPrompt="1"/>
          </p:nvPr>
        </p:nvSpPr>
        <p:spPr>
          <a:xfrm>
            <a:off x="5640682" y="4571857"/>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6" name="Picture Placeholder 11">
            <a:extLst>
              <a:ext uri="{FF2B5EF4-FFF2-40B4-BE49-F238E27FC236}">
                <a16:creationId xmlns:a16="http://schemas.microsoft.com/office/drawing/2014/main" id="{352B7E6B-03B4-B6C0-4D1D-0F6B24ABA263}"/>
              </a:ext>
            </a:extLst>
          </p:cNvPr>
          <p:cNvSpPr>
            <a:spLocks noGrp="1"/>
          </p:cNvSpPr>
          <p:nvPr>
            <p:ph type="pic" sz="quarter" idx="47" hasCustomPrompt="1"/>
          </p:nvPr>
        </p:nvSpPr>
        <p:spPr>
          <a:xfrm>
            <a:off x="4366378" y="417270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7" name="Text Placeholder 10">
            <a:extLst>
              <a:ext uri="{FF2B5EF4-FFF2-40B4-BE49-F238E27FC236}">
                <a16:creationId xmlns:a16="http://schemas.microsoft.com/office/drawing/2014/main" id="{7AF66BE4-FFA8-0784-4FBF-361269A46CF3}"/>
              </a:ext>
            </a:extLst>
          </p:cNvPr>
          <p:cNvSpPr>
            <a:spLocks noGrp="1"/>
          </p:cNvSpPr>
          <p:nvPr>
            <p:ph type="body" sz="quarter" idx="48" hasCustomPrompt="1"/>
          </p:nvPr>
        </p:nvSpPr>
        <p:spPr>
          <a:xfrm>
            <a:off x="9366980" y="4176005"/>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8" name="Text Placeholder 10">
            <a:extLst>
              <a:ext uri="{FF2B5EF4-FFF2-40B4-BE49-F238E27FC236}">
                <a16:creationId xmlns:a16="http://schemas.microsoft.com/office/drawing/2014/main" id="{F3625A28-82D0-C63E-61D3-58990EC27F7C}"/>
              </a:ext>
            </a:extLst>
          </p:cNvPr>
          <p:cNvSpPr>
            <a:spLocks noGrp="1"/>
          </p:cNvSpPr>
          <p:nvPr>
            <p:ph type="body" sz="quarter" idx="49" hasCustomPrompt="1"/>
          </p:nvPr>
        </p:nvSpPr>
        <p:spPr>
          <a:xfrm>
            <a:off x="9366980" y="4377228"/>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9" name="Text Placeholder 10">
            <a:extLst>
              <a:ext uri="{FF2B5EF4-FFF2-40B4-BE49-F238E27FC236}">
                <a16:creationId xmlns:a16="http://schemas.microsoft.com/office/drawing/2014/main" id="{C765ABD6-3C6F-1263-BE12-F249F554DEA7}"/>
              </a:ext>
            </a:extLst>
          </p:cNvPr>
          <p:cNvSpPr>
            <a:spLocks noGrp="1"/>
          </p:cNvSpPr>
          <p:nvPr>
            <p:ph type="body" sz="quarter" idx="50" hasCustomPrompt="1"/>
          </p:nvPr>
        </p:nvSpPr>
        <p:spPr>
          <a:xfrm>
            <a:off x="9366980" y="4571857"/>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0" name="Picture Placeholder 11">
            <a:extLst>
              <a:ext uri="{FF2B5EF4-FFF2-40B4-BE49-F238E27FC236}">
                <a16:creationId xmlns:a16="http://schemas.microsoft.com/office/drawing/2014/main" id="{19051693-B648-6CB7-C51C-A29FCEE4801B}"/>
              </a:ext>
            </a:extLst>
          </p:cNvPr>
          <p:cNvSpPr>
            <a:spLocks noGrp="1"/>
          </p:cNvSpPr>
          <p:nvPr>
            <p:ph type="pic" sz="quarter" idx="51" hasCustomPrompt="1"/>
          </p:nvPr>
        </p:nvSpPr>
        <p:spPr>
          <a:xfrm>
            <a:off x="8092676" y="417270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Tree>
    <p:extLst>
      <p:ext uri="{BB962C8B-B14F-4D97-AF65-F5344CB8AC3E}">
        <p14:creationId xmlns:p14="http://schemas.microsoft.com/office/powerpoint/2010/main" val="1481645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2-up">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0A2-601D-3F14-1DCC-C4671870E1F3}"/>
              </a:ext>
            </a:extLst>
          </p:cNvPr>
          <p:cNvSpPr>
            <a:spLocks noGrp="1"/>
          </p:cNvSpPr>
          <p:nvPr>
            <p:ph type="title" hasCustomPrompt="1"/>
          </p:nvPr>
        </p:nvSpPr>
        <p:spPr>
          <a:xfrm>
            <a:off x="637116" y="365125"/>
            <a:ext cx="8686800" cy="854075"/>
          </a:xfrm>
        </p:spPr>
        <p:txBody>
          <a:bodyPr>
            <a:noAutofit/>
          </a:bodyPr>
          <a:lstStyle>
            <a:lvl1pPr>
              <a:defRPr/>
            </a:lvl1pPr>
          </a:lstStyle>
          <a:p>
            <a:r>
              <a:rPr lang="en-US" dirty="0"/>
              <a:t>Insert Slide Title</a:t>
            </a:r>
          </a:p>
        </p:txBody>
      </p:sp>
      <p:sp>
        <p:nvSpPr>
          <p:cNvPr id="5" name="Slide Number Placeholder 4">
            <a:extLst>
              <a:ext uri="{FF2B5EF4-FFF2-40B4-BE49-F238E27FC236}">
                <a16:creationId xmlns:a16="http://schemas.microsoft.com/office/drawing/2014/main" id="{DBEA20E5-31AF-A1D4-E900-2455BA8D6611}"/>
              </a:ext>
            </a:extLst>
          </p:cNvPr>
          <p:cNvSpPr>
            <a:spLocks noGrp="1"/>
          </p:cNvSpPr>
          <p:nvPr>
            <p:ph type="sldNum" sz="quarter" idx="12"/>
          </p:nvPr>
        </p:nvSpPr>
        <p:spPr/>
        <p:txBody>
          <a:bodyPr>
            <a:noAutofit/>
          </a:bodyPr>
          <a:lstStyle/>
          <a:p>
            <a:fld id="{F19811FD-96DF-42B1-BDBB-EF3C0573B843}" type="slidenum">
              <a:rPr lang="en-US" smtClean="0"/>
              <a:pPr/>
              <a:t>‹#›</a:t>
            </a:fld>
            <a:endParaRPr lang="en-US" dirty="0"/>
          </a:p>
        </p:txBody>
      </p:sp>
      <p:sp>
        <p:nvSpPr>
          <p:cNvPr id="11" name="Text Placeholder 10">
            <a:extLst>
              <a:ext uri="{FF2B5EF4-FFF2-40B4-BE49-F238E27FC236}">
                <a16:creationId xmlns:a16="http://schemas.microsoft.com/office/drawing/2014/main" id="{2047FB22-C2C1-F085-3DDE-33008C26A5C6}"/>
              </a:ext>
            </a:extLst>
          </p:cNvPr>
          <p:cNvSpPr>
            <a:spLocks noGrp="1"/>
          </p:cNvSpPr>
          <p:nvPr>
            <p:ph type="body" sz="quarter" idx="13" hasCustomPrompt="1"/>
          </p:nvPr>
        </p:nvSpPr>
        <p:spPr>
          <a:xfrm>
            <a:off x="637116" y="2521903"/>
            <a:ext cx="4784725" cy="155257"/>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Insert Agenda</a:t>
            </a:r>
          </a:p>
        </p:txBody>
      </p:sp>
      <p:sp>
        <p:nvSpPr>
          <p:cNvPr id="14" name="Text Placeholder 10">
            <a:extLst>
              <a:ext uri="{FF2B5EF4-FFF2-40B4-BE49-F238E27FC236}">
                <a16:creationId xmlns:a16="http://schemas.microsoft.com/office/drawing/2014/main" id="{43E15F10-DC75-010D-BB07-744D49DAC125}"/>
              </a:ext>
            </a:extLst>
          </p:cNvPr>
          <p:cNvSpPr>
            <a:spLocks noGrp="1"/>
          </p:cNvSpPr>
          <p:nvPr>
            <p:ph type="body" sz="quarter" idx="15" hasCustomPrompt="1"/>
          </p:nvPr>
        </p:nvSpPr>
        <p:spPr>
          <a:xfrm>
            <a:off x="9048517" y="2079943"/>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37756993-236D-8260-7879-8F81729B7CC2}"/>
              </a:ext>
            </a:extLst>
          </p:cNvPr>
          <p:cNvSpPr>
            <a:spLocks noGrp="1"/>
          </p:cNvSpPr>
          <p:nvPr>
            <p:ph type="body" sz="quarter" idx="16" hasCustomPrompt="1"/>
          </p:nvPr>
        </p:nvSpPr>
        <p:spPr>
          <a:xfrm>
            <a:off x="9048517" y="2274572"/>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4D0CE1E6-2456-0B9E-2C21-11669F9AF714}"/>
              </a:ext>
            </a:extLst>
          </p:cNvPr>
          <p:cNvSpPr>
            <a:spLocks noGrp="1"/>
          </p:cNvSpPr>
          <p:nvPr>
            <p:ph type="body" sz="quarter" idx="17" hasCustomPrompt="1"/>
          </p:nvPr>
        </p:nvSpPr>
        <p:spPr>
          <a:xfrm>
            <a:off x="9048517" y="2469201"/>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7" name="Text Placeholder 10">
            <a:extLst>
              <a:ext uri="{FF2B5EF4-FFF2-40B4-BE49-F238E27FC236}">
                <a16:creationId xmlns:a16="http://schemas.microsoft.com/office/drawing/2014/main" id="{91D56B97-6D2A-C7F5-BB34-9BF6AC0F10C0}"/>
              </a:ext>
            </a:extLst>
          </p:cNvPr>
          <p:cNvSpPr>
            <a:spLocks noGrp="1"/>
          </p:cNvSpPr>
          <p:nvPr>
            <p:ph type="body" sz="quarter" idx="18" hasCustomPrompt="1"/>
          </p:nvPr>
        </p:nvSpPr>
        <p:spPr>
          <a:xfrm>
            <a:off x="9048517" y="2663830"/>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8" name="Text Placeholder 10">
            <a:extLst>
              <a:ext uri="{FF2B5EF4-FFF2-40B4-BE49-F238E27FC236}">
                <a16:creationId xmlns:a16="http://schemas.microsoft.com/office/drawing/2014/main" id="{6E263004-8F62-FC02-58ED-9D6E4869EFEE}"/>
              </a:ext>
            </a:extLst>
          </p:cNvPr>
          <p:cNvSpPr>
            <a:spLocks noGrp="1"/>
          </p:cNvSpPr>
          <p:nvPr>
            <p:ph type="body" sz="quarter" idx="19" hasCustomPrompt="1"/>
          </p:nvPr>
        </p:nvSpPr>
        <p:spPr>
          <a:xfrm>
            <a:off x="9048517" y="285845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9" name="Text Placeholder 10">
            <a:extLst>
              <a:ext uri="{FF2B5EF4-FFF2-40B4-BE49-F238E27FC236}">
                <a16:creationId xmlns:a16="http://schemas.microsoft.com/office/drawing/2014/main" id="{48EB1E07-B86A-820D-0AC3-4BFC49F5A139}"/>
              </a:ext>
            </a:extLst>
          </p:cNvPr>
          <p:cNvSpPr>
            <a:spLocks noGrp="1"/>
          </p:cNvSpPr>
          <p:nvPr>
            <p:ph type="body" sz="quarter" idx="20" hasCustomPrompt="1"/>
          </p:nvPr>
        </p:nvSpPr>
        <p:spPr>
          <a:xfrm>
            <a:off x="9048517" y="3769042"/>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0" name="Text Placeholder 10">
            <a:extLst>
              <a:ext uri="{FF2B5EF4-FFF2-40B4-BE49-F238E27FC236}">
                <a16:creationId xmlns:a16="http://schemas.microsoft.com/office/drawing/2014/main" id="{FA18870C-767C-0BAA-F031-A5C7BC9418C2}"/>
              </a:ext>
            </a:extLst>
          </p:cNvPr>
          <p:cNvSpPr>
            <a:spLocks noGrp="1"/>
          </p:cNvSpPr>
          <p:nvPr>
            <p:ph type="body" sz="quarter" idx="21" hasCustomPrompt="1"/>
          </p:nvPr>
        </p:nvSpPr>
        <p:spPr>
          <a:xfrm>
            <a:off x="9048517" y="3963671"/>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1" name="Text Placeholder 10">
            <a:extLst>
              <a:ext uri="{FF2B5EF4-FFF2-40B4-BE49-F238E27FC236}">
                <a16:creationId xmlns:a16="http://schemas.microsoft.com/office/drawing/2014/main" id="{0B3CC8F3-1DC4-F98F-F5C0-010E91533D15}"/>
              </a:ext>
            </a:extLst>
          </p:cNvPr>
          <p:cNvSpPr>
            <a:spLocks noGrp="1"/>
          </p:cNvSpPr>
          <p:nvPr>
            <p:ph type="body" sz="quarter" idx="22" hasCustomPrompt="1"/>
          </p:nvPr>
        </p:nvSpPr>
        <p:spPr>
          <a:xfrm>
            <a:off x="9048517" y="4158300"/>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2" name="Text Placeholder 10">
            <a:extLst>
              <a:ext uri="{FF2B5EF4-FFF2-40B4-BE49-F238E27FC236}">
                <a16:creationId xmlns:a16="http://schemas.microsoft.com/office/drawing/2014/main" id="{B57F294A-2A9A-D13D-1C19-97C00B29EBB9}"/>
              </a:ext>
            </a:extLst>
          </p:cNvPr>
          <p:cNvSpPr>
            <a:spLocks noGrp="1"/>
          </p:cNvSpPr>
          <p:nvPr>
            <p:ph type="body" sz="quarter" idx="23" hasCustomPrompt="1"/>
          </p:nvPr>
        </p:nvSpPr>
        <p:spPr>
          <a:xfrm>
            <a:off x="9048517" y="4352929"/>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23" name="Text Placeholder 10">
            <a:extLst>
              <a:ext uri="{FF2B5EF4-FFF2-40B4-BE49-F238E27FC236}">
                <a16:creationId xmlns:a16="http://schemas.microsoft.com/office/drawing/2014/main" id="{2A324FA9-029D-F22B-2850-D19A0FDA40CC}"/>
              </a:ext>
            </a:extLst>
          </p:cNvPr>
          <p:cNvSpPr>
            <a:spLocks noGrp="1"/>
          </p:cNvSpPr>
          <p:nvPr>
            <p:ph type="body" sz="quarter" idx="24" hasCustomPrompt="1"/>
          </p:nvPr>
        </p:nvSpPr>
        <p:spPr>
          <a:xfrm>
            <a:off x="9048517" y="454755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28" name="Picture Placeholder 27">
            <a:extLst>
              <a:ext uri="{FF2B5EF4-FFF2-40B4-BE49-F238E27FC236}">
                <a16:creationId xmlns:a16="http://schemas.microsoft.com/office/drawing/2014/main" id="{893C959D-06A0-DAA8-FDB3-84BC4C4A00EC}"/>
              </a:ext>
            </a:extLst>
          </p:cNvPr>
          <p:cNvSpPr>
            <a:spLocks noGrp="1"/>
          </p:cNvSpPr>
          <p:nvPr>
            <p:ph type="pic" sz="quarter" idx="25" hasCustomPrompt="1"/>
          </p:nvPr>
        </p:nvSpPr>
        <p:spPr>
          <a:xfrm>
            <a:off x="7776800" y="2087140"/>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29" name="Picture Placeholder 28">
            <a:extLst>
              <a:ext uri="{FF2B5EF4-FFF2-40B4-BE49-F238E27FC236}">
                <a16:creationId xmlns:a16="http://schemas.microsoft.com/office/drawing/2014/main" id="{0F048911-9845-4524-F636-784A55846EB0}"/>
              </a:ext>
            </a:extLst>
          </p:cNvPr>
          <p:cNvSpPr>
            <a:spLocks noGrp="1"/>
          </p:cNvSpPr>
          <p:nvPr>
            <p:ph type="pic" sz="quarter" idx="26" hasCustomPrompt="1"/>
          </p:nvPr>
        </p:nvSpPr>
        <p:spPr>
          <a:xfrm>
            <a:off x="7776800" y="3769042"/>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4" name="Text Placeholder 12">
            <a:extLst>
              <a:ext uri="{FF2B5EF4-FFF2-40B4-BE49-F238E27FC236}">
                <a16:creationId xmlns:a16="http://schemas.microsoft.com/office/drawing/2014/main" id="{9BF8A09C-CB81-CD5F-5B30-07F06352C262}"/>
              </a:ext>
            </a:extLst>
          </p:cNvPr>
          <p:cNvSpPr>
            <a:spLocks noGrp="1"/>
          </p:cNvSpPr>
          <p:nvPr>
            <p:ph type="body" sz="quarter" idx="27" hasCustomPrompt="1"/>
          </p:nvPr>
        </p:nvSpPr>
        <p:spPr>
          <a:xfrm>
            <a:off x="637117" y="2707958"/>
            <a:ext cx="4784724" cy="2286000"/>
          </a:xfrm>
        </p:spPr>
        <p:txBody>
          <a:bodyPr>
            <a:noAutofit/>
          </a:bodyPr>
          <a:lstStyle>
            <a:lvl1pPr marL="417513" indent="-417513">
              <a:lnSpc>
                <a:spcPts val="2000"/>
              </a:lnSpc>
              <a:spcBef>
                <a:spcPts val="0"/>
              </a:spcBef>
              <a:buNone/>
              <a:tabLst>
                <a:tab pos="412750" algn="l"/>
              </a:tabLst>
              <a:defRPr sz="1400">
                <a:latin typeface="+mj-lt"/>
              </a:defRPr>
            </a:lvl1pPr>
            <a:lvl2pPr marL="457200" indent="0">
              <a:lnSpc>
                <a:spcPts val="2000"/>
              </a:lnSpc>
              <a:buNone/>
              <a:defRPr sz="1400">
                <a:latin typeface="+mj-lt"/>
              </a:defRPr>
            </a:lvl2pPr>
            <a:lvl3pPr marL="914400" indent="0">
              <a:lnSpc>
                <a:spcPts val="2000"/>
              </a:lnSpc>
              <a:buNone/>
              <a:defRPr sz="1400">
                <a:latin typeface="+mj-lt"/>
              </a:defRPr>
            </a:lvl3pPr>
            <a:lvl4pPr marL="1371600" indent="0">
              <a:lnSpc>
                <a:spcPts val="2000"/>
              </a:lnSpc>
              <a:buNone/>
              <a:defRPr sz="1400">
                <a:latin typeface="+mj-lt"/>
              </a:defRPr>
            </a:lvl4pPr>
            <a:lvl5pPr marL="1828800" indent="0">
              <a:lnSpc>
                <a:spcPts val="2000"/>
              </a:lnSpc>
              <a:buNone/>
              <a:defRPr sz="1400">
                <a:latin typeface="+mj-lt"/>
              </a:defRPr>
            </a:lvl5pPr>
          </a:lstStyle>
          <a:p>
            <a:pPr lvl="0"/>
            <a:r>
              <a:rPr lang="en-US" dirty="0"/>
              <a:t>00	Insert text or bullet list</a:t>
            </a:r>
          </a:p>
        </p:txBody>
      </p:sp>
      <p:sp>
        <p:nvSpPr>
          <p:cNvPr id="6" name="TextBox 5">
            <a:extLst>
              <a:ext uri="{FF2B5EF4-FFF2-40B4-BE49-F238E27FC236}">
                <a16:creationId xmlns:a16="http://schemas.microsoft.com/office/drawing/2014/main" id="{2F853A3D-65DD-F3CC-4B1A-2877A847729F}"/>
              </a:ext>
            </a:extLst>
          </p:cNvPr>
          <p:cNvSpPr txBox="1"/>
          <p:nvPr userDrawn="1"/>
        </p:nvSpPr>
        <p:spPr>
          <a:xfrm>
            <a:off x="-2511624" y="2727146"/>
            <a:ext cx="2209800" cy="2590478"/>
          </a:xfrm>
          <a:prstGeom prst="rect">
            <a:avLst/>
          </a:prstGeom>
          <a:noFill/>
        </p:spPr>
        <p:txBody>
          <a:bodyPr wrap="square" rtlCol="0">
            <a:noAutofit/>
          </a:bodyPr>
          <a:lstStyle/>
          <a:p>
            <a:pPr>
              <a:spcAft>
                <a:spcPts val="680"/>
              </a:spcAft>
            </a:pPr>
            <a:r>
              <a:rPr lang="en-US" sz="1247" dirty="0"/>
              <a:t>NOTE: Enter the section number then use the TAB button to reposition the cursor to the agenda item. Agenda items longer than one line will automatically indent. </a:t>
            </a:r>
          </a:p>
        </p:txBody>
      </p:sp>
    </p:spTree>
    <p:extLst>
      <p:ext uri="{BB962C8B-B14F-4D97-AF65-F5344CB8AC3E}">
        <p14:creationId xmlns:p14="http://schemas.microsoft.com/office/powerpoint/2010/main" val="1700914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Roster 6-up,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1914384" y="1649018"/>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1914384" y="1850241"/>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1914384" y="2044870"/>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4" name="Text Placeholder 10">
            <a:extLst>
              <a:ext uri="{FF2B5EF4-FFF2-40B4-BE49-F238E27FC236}">
                <a16:creationId xmlns:a16="http://schemas.microsoft.com/office/drawing/2014/main" id="{22B0B380-3C40-13BD-4122-9DB2D263750C}"/>
              </a:ext>
            </a:extLst>
          </p:cNvPr>
          <p:cNvSpPr>
            <a:spLocks noGrp="1"/>
          </p:cNvSpPr>
          <p:nvPr>
            <p:ph type="body" sz="quarter" idx="27" hasCustomPrompt="1"/>
          </p:nvPr>
        </p:nvSpPr>
        <p:spPr>
          <a:xfrm>
            <a:off x="5640682" y="1649018"/>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B84694FE-F785-53E7-474A-5266AFF2D531}"/>
              </a:ext>
            </a:extLst>
          </p:cNvPr>
          <p:cNvSpPr>
            <a:spLocks noGrp="1"/>
          </p:cNvSpPr>
          <p:nvPr>
            <p:ph type="body" sz="quarter" idx="28" hasCustomPrompt="1"/>
          </p:nvPr>
        </p:nvSpPr>
        <p:spPr>
          <a:xfrm>
            <a:off x="5640682" y="1850241"/>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76240A7C-3B76-9A8F-6141-73B86135EF07}"/>
              </a:ext>
            </a:extLst>
          </p:cNvPr>
          <p:cNvSpPr>
            <a:spLocks noGrp="1"/>
          </p:cNvSpPr>
          <p:nvPr>
            <p:ph type="body" sz="quarter" idx="29" hasCustomPrompt="1"/>
          </p:nvPr>
        </p:nvSpPr>
        <p:spPr>
          <a:xfrm>
            <a:off x="5640682" y="2044870"/>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9" name="Picture Placeholder 11">
            <a:extLst>
              <a:ext uri="{FF2B5EF4-FFF2-40B4-BE49-F238E27FC236}">
                <a16:creationId xmlns:a16="http://schemas.microsoft.com/office/drawing/2014/main" id="{66F9149A-7FA3-D9A3-9177-54F9214A67F6}"/>
              </a:ext>
            </a:extLst>
          </p:cNvPr>
          <p:cNvSpPr>
            <a:spLocks noGrp="1"/>
          </p:cNvSpPr>
          <p:nvPr>
            <p:ph type="pic" sz="quarter" idx="32" hasCustomPrompt="1"/>
          </p:nvPr>
        </p:nvSpPr>
        <p:spPr>
          <a:xfrm>
            <a:off x="4366378"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3" name="Text Placeholder 10">
            <a:extLst>
              <a:ext uri="{FF2B5EF4-FFF2-40B4-BE49-F238E27FC236}">
                <a16:creationId xmlns:a16="http://schemas.microsoft.com/office/drawing/2014/main" id="{C488EC31-5380-07B5-2B52-C782C0EB11F8}"/>
              </a:ext>
            </a:extLst>
          </p:cNvPr>
          <p:cNvSpPr>
            <a:spLocks noGrp="1"/>
          </p:cNvSpPr>
          <p:nvPr>
            <p:ph type="body" sz="quarter" idx="34" hasCustomPrompt="1"/>
          </p:nvPr>
        </p:nvSpPr>
        <p:spPr>
          <a:xfrm>
            <a:off x="9366980" y="1649018"/>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4" name="Text Placeholder 10">
            <a:extLst>
              <a:ext uri="{FF2B5EF4-FFF2-40B4-BE49-F238E27FC236}">
                <a16:creationId xmlns:a16="http://schemas.microsoft.com/office/drawing/2014/main" id="{279B87B4-15D5-DF84-1B51-EC6EC7B19BF0}"/>
              </a:ext>
            </a:extLst>
          </p:cNvPr>
          <p:cNvSpPr>
            <a:spLocks noGrp="1"/>
          </p:cNvSpPr>
          <p:nvPr>
            <p:ph type="body" sz="quarter" idx="35" hasCustomPrompt="1"/>
          </p:nvPr>
        </p:nvSpPr>
        <p:spPr>
          <a:xfrm>
            <a:off x="9366980" y="1850241"/>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5" name="Text Placeholder 10">
            <a:extLst>
              <a:ext uri="{FF2B5EF4-FFF2-40B4-BE49-F238E27FC236}">
                <a16:creationId xmlns:a16="http://schemas.microsoft.com/office/drawing/2014/main" id="{BD2E7BE4-1F24-41C8-4022-AF3735BBBD0E}"/>
              </a:ext>
            </a:extLst>
          </p:cNvPr>
          <p:cNvSpPr>
            <a:spLocks noGrp="1"/>
          </p:cNvSpPr>
          <p:nvPr>
            <p:ph type="body" sz="quarter" idx="36" hasCustomPrompt="1"/>
          </p:nvPr>
        </p:nvSpPr>
        <p:spPr>
          <a:xfrm>
            <a:off x="9366980" y="2044870"/>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8" name="Picture Placeholder 11">
            <a:extLst>
              <a:ext uri="{FF2B5EF4-FFF2-40B4-BE49-F238E27FC236}">
                <a16:creationId xmlns:a16="http://schemas.microsoft.com/office/drawing/2014/main" id="{B0D68795-02D7-F5B8-A2DC-DF0E974050D1}"/>
              </a:ext>
            </a:extLst>
          </p:cNvPr>
          <p:cNvSpPr>
            <a:spLocks noGrp="1"/>
          </p:cNvSpPr>
          <p:nvPr>
            <p:ph type="pic" sz="quarter" idx="39" hasCustomPrompt="1"/>
          </p:nvPr>
        </p:nvSpPr>
        <p:spPr>
          <a:xfrm>
            <a:off x="8092676"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3" name="Text Placeholder 10">
            <a:extLst>
              <a:ext uri="{FF2B5EF4-FFF2-40B4-BE49-F238E27FC236}">
                <a16:creationId xmlns:a16="http://schemas.microsoft.com/office/drawing/2014/main" id="{7A0B86B2-0C90-93BD-0387-49BC1F725403}"/>
              </a:ext>
            </a:extLst>
          </p:cNvPr>
          <p:cNvSpPr>
            <a:spLocks noGrp="1"/>
          </p:cNvSpPr>
          <p:nvPr>
            <p:ph type="body" sz="quarter" idx="40" hasCustomPrompt="1"/>
          </p:nvPr>
        </p:nvSpPr>
        <p:spPr>
          <a:xfrm>
            <a:off x="1914384" y="4176005"/>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2" name="Text Placeholder 10">
            <a:extLst>
              <a:ext uri="{FF2B5EF4-FFF2-40B4-BE49-F238E27FC236}">
                <a16:creationId xmlns:a16="http://schemas.microsoft.com/office/drawing/2014/main" id="{85EF2A6A-BA29-2759-AB4F-78F48CD81A26}"/>
              </a:ext>
            </a:extLst>
          </p:cNvPr>
          <p:cNvSpPr>
            <a:spLocks noGrp="1"/>
          </p:cNvSpPr>
          <p:nvPr>
            <p:ph type="body" sz="quarter" idx="41" hasCustomPrompt="1"/>
          </p:nvPr>
        </p:nvSpPr>
        <p:spPr>
          <a:xfrm>
            <a:off x="1914384" y="4377228"/>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1" name="Text Placeholder 10">
            <a:extLst>
              <a:ext uri="{FF2B5EF4-FFF2-40B4-BE49-F238E27FC236}">
                <a16:creationId xmlns:a16="http://schemas.microsoft.com/office/drawing/2014/main" id="{384F2DAE-FE03-A9C8-4DF8-BFF1496B7AE5}"/>
              </a:ext>
            </a:extLst>
          </p:cNvPr>
          <p:cNvSpPr>
            <a:spLocks noGrp="1"/>
          </p:cNvSpPr>
          <p:nvPr>
            <p:ph type="body" sz="quarter" idx="42" hasCustomPrompt="1"/>
          </p:nvPr>
        </p:nvSpPr>
        <p:spPr>
          <a:xfrm>
            <a:off x="1914384" y="4571857"/>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2" name="Picture Placeholder 11">
            <a:extLst>
              <a:ext uri="{FF2B5EF4-FFF2-40B4-BE49-F238E27FC236}">
                <a16:creationId xmlns:a16="http://schemas.microsoft.com/office/drawing/2014/main" id="{2DB4CC05-ADA7-F461-84A7-CAC264696017}"/>
              </a:ext>
            </a:extLst>
          </p:cNvPr>
          <p:cNvSpPr>
            <a:spLocks noGrp="1"/>
          </p:cNvSpPr>
          <p:nvPr>
            <p:ph type="pic" sz="quarter" idx="43" hasCustomPrompt="1"/>
          </p:nvPr>
        </p:nvSpPr>
        <p:spPr>
          <a:xfrm>
            <a:off x="640080" y="417270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3" name="Text Placeholder 10">
            <a:extLst>
              <a:ext uri="{FF2B5EF4-FFF2-40B4-BE49-F238E27FC236}">
                <a16:creationId xmlns:a16="http://schemas.microsoft.com/office/drawing/2014/main" id="{EBD09791-46AC-4298-604E-3DA1DE0A9DE5}"/>
              </a:ext>
            </a:extLst>
          </p:cNvPr>
          <p:cNvSpPr>
            <a:spLocks noGrp="1"/>
          </p:cNvSpPr>
          <p:nvPr>
            <p:ph type="body" sz="quarter" idx="44" hasCustomPrompt="1"/>
          </p:nvPr>
        </p:nvSpPr>
        <p:spPr>
          <a:xfrm>
            <a:off x="5640682" y="4176005"/>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4" name="Text Placeholder 10">
            <a:extLst>
              <a:ext uri="{FF2B5EF4-FFF2-40B4-BE49-F238E27FC236}">
                <a16:creationId xmlns:a16="http://schemas.microsoft.com/office/drawing/2014/main" id="{6029ED47-92E0-1132-EDAA-A5E4F8B5A66D}"/>
              </a:ext>
            </a:extLst>
          </p:cNvPr>
          <p:cNvSpPr>
            <a:spLocks noGrp="1"/>
          </p:cNvSpPr>
          <p:nvPr>
            <p:ph type="body" sz="quarter" idx="45" hasCustomPrompt="1"/>
          </p:nvPr>
        </p:nvSpPr>
        <p:spPr>
          <a:xfrm>
            <a:off x="5640682" y="4377228"/>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5" name="Text Placeholder 10">
            <a:extLst>
              <a:ext uri="{FF2B5EF4-FFF2-40B4-BE49-F238E27FC236}">
                <a16:creationId xmlns:a16="http://schemas.microsoft.com/office/drawing/2014/main" id="{B5435162-7B5E-4929-EAC4-467DB0B09834}"/>
              </a:ext>
            </a:extLst>
          </p:cNvPr>
          <p:cNvSpPr>
            <a:spLocks noGrp="1"/>
          </p:cNvSpPr>
          <p:nvPr>
            <p:ph type="body" sz="quarter" idx="46" hasCustomPrompt="1"/>
          </p:nvPr>
        </p:nvSpPr>
        <p:spPr>
          <a:xfrm>
            <a:off x="5640682" y="4571857"/>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6" name="Picture Placeholder 11">
            <a:extLst>
              <a:ext uri="{FF2B5EF4-FFF2-40B4-BE49-F238E27FC236}">
                <a16:creationId xmlns:a16="http://schemas.microsoft.com/office/drawing/2014/main" id="{352B7E6B-03B4-B6C0-4D1D-0F6B24ABA263}"/>
              </a:ext>
            </a:extLst>
          </p:cNvPr>
          <p:cNvSpPr>
            <a:spLocks noGrp="1"/>
          </p:cNvSpPr>
          <p:nvPr>
            <p:ph type="pic" sz="quarter" idx="47" hasCustomPrompt="1"/>
          </p:nvPr>
        </p:nvSpPr>
        <p:spPr>
          <a:xfrm>
            <a:off x="4366378" y="417270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37" name="Text Placeholder 10">
            <a:extLst>
              <a:ext uri="{FF2B5EF4-FFF2-40B4-BE49-F238E27FC236}">
                <a16:creationId xmlns:a16="http://schemas.microsoft.com/office/drawing/2014/main" id="{7AF66BE4-FFA8-0784-4FBF-361269A46CF3}"/>
              </a:ext>
            </a:extLst>
          </p:cNvPr>
          <p:cNvSpPr>
            <a:spLocks noGrp="1"/>
          </p:cNvSpPr>
          <p:nvPr>
            <p:ph type="body" sz="quarter" idx="48" hasCustomPrompt="1"/>
          </p:nvPr>
        </p:nvSpPr>
        <p:spPr>
          <a:xfrm>
            <a:off x="9366980" y="4176005"/>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8" name="Text Placeholder 10">
            <a:extLst>
              <a:ext uri="{FF2B5EF4-FFF2-40B4-BE49-F238E27FC236}">
                <a16:creationId xmlns:a16="http://schemas.microsoft.com/office/drawing/2014/main" id="{F3625A28-82D0-C63E-61D3-58990EC27F7C}"/>
              </a:ext>
            </a:extLst>
          </p:cNvPr>
          <p:cNvSpPr>
            <a:spLocks noGrp="1"/>
          </p:cNvSpPr>
          <p:nvPr>
            <p:ph type="body" sz="quarter" idx="49" hasCustomPrompt="1"/>
          </p:nvPr>
        </p:nvSpPr>
        <p:spPr>
          <a:xfrm>
            <a:off x="9366980" y="4377228"/>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9" name="Text Placeholder 10">
            <a:extLst>
              <a:ext uri="{FF2B5EF4-FFF2-40B4-BE49-F238E27FC236}">
                <a16:creationId xmlns:a16="http://schemas.microsoft.com/office/drawing/2014/main" id="{C765ABD6-3C6F-1263-BE12-F249F554DEA7}"/>
              </a:ext>
            </a:extLst>
          </p:cNvPr>
          <p:cNvSpPr>
            <a:spLocks noGrp="1"/>
          </p:cNvSpPr>
          <p:nvPr>
            <p:ph type="body" sz="quarter" idx="50" hasCustomPrompt="1"/>
          </p:nvPr>
        </p:nvSpPr>
        <p:spPr>
          <a:xfrm>
            <a:off x="9366980" y="4571857"/>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0" name="Picture Placeholder 11">
            <a:extLst>
              <a:ext uri="{FF2B5EF4-FFF2-40B4-BE49-F238E27FC236}">
                <a16:creationId xmlns:a16="http://schemas.microsoft.com/office/drawing/2014/main" id="{19051693-B648-6CB7-C51C-A29FCEE4801B}"/>
              </a:ext>
            </a:extLst>
          </p:cNvPr>
          <p:cNvSpPr>
            <a:spLocks noGrp="1"/>
          </p:cNvSpPr>
          <p:nvPr>
            <p:ph type="pic" sz="quarter" idx="51" hasCustomPrompt="1"/>
          </p:nvPr>
        </p:nvSpPr>
        <p:spPr>
          <a:xfrm>
            <a:off x="8092676" y="4172704"/>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Tree>
    <p:extLst>
      <p:ext uri="{BB962C8B-B14F-4D97-AF65-F5344CB8AC3E}">
        <p14:creationId xmlns:p14="http://schemas.microsoft.com/office/powerpoint/2010/main" val="2839518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Roster, 8-up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635576" y="2964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635576" y="3165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635576" y="3360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8" name="Text Placeholder 10">
            <a:extLst>
              <a:ext uri="{FF2B5EF4-FFF2-40B4-BE49-F238E27FC236}">
                <a16:creationId xmlns:a16="http://schemas.microsoft.com/office/drawing/2014/main" id="{65B1405E-91F2-8EAB-E63B-358DECD22265}"/>
              </a:ext>
            </a:extLst>
          </p:cNvPr>
          <p:cNvSpPr>
            <a:spLocks noGrp="1"/>
          </p:cNvSpPr>
          <p:nvPr>
            <p:ph type="body" sz="quarter" idx="26" hasCustomPrompt="1"/>
          </p:nvPr>
        </p:nvSpPr>
        <p:spPr>
          <a:xfrm>
            <a:off x="3441837" y="2964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0" name="Text Placeholder 10">
            <a:extLst>
              <a:ext uri="{FF2B5EF4-FFF2-40B4-BE49-F238E27FC236}">
                <a16:creationId xmlns:a16="http://schemas.microsoft.com/office/drawing/2014/main" id="{1A663910-E222-49CE-9969-96B996FA696D}"/>
              </a:ext>
            </a:extLst>
          </p:cNvPr>
          <p:cNvSpPr>
            <a:spLocks noGrp="1"/>
          </p:cNvSpPr>
          <p:nvPr>
            <p:ph type="body" sz="quarter" idx="27" hasCustomPrompt="1"/>
          </p:nvPr>
        </p:nvSpPr>
        <p:spPr>
          <a:xfrm>
            <a:off x="3441837" y="3165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1" name="Text Placeholder 10">
            <a:extLst>
              <a:ext uri="{FF2B5EF4-FFF2-40B4-BE49-F238E27FC236}">
                <a16:creationId xmlns:a16="http://schemas.microsoft.com/office/drawing/2014/main" id="{03395206-3FC7-8D40-76C6-F82ABF0B857D}"/>
              </a:ext>
            </a:extLst>
          </p:cNvPr>
          <p:cNvSpPr>
            <a:spLocks noGrp="1"/>
          </p:cNvSpPr>
          <p:nvPr>
            <p:ph type="body" sz="quarter" idx="28" hasCustomPrompt="1"/>
          </p:nvPr>
        </p:nvSpPr>
        <p:spPr>
          <a:xfrm>
            <a:off x="3441837" y="3360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2" name="Picture Placeholder 11">
            <a:extLst>
              <a:ext uri="{FF2B5EF4-FFF2-40B4-BE49-F238E27FC236}">
                <a16:creationId xmlns:a16="http://schemas.microsoft.com/office/drawing/2014/main" id="{29FC7459-495C-29CE-A530-FDCF6BDC85D0}"/>
              </a:ext>
            </a:extLst>
          </p:cNvPr>
          <p:cNvSpPr>
            <a:spLocks noGrp="1"/>
          </p:cNvSpPr>
          <p:nvPr>
            <p:ph type="pic" sz="quarter" idx="29" hasCustomPrompt="1"/>
          </p:nvPr>
        </p:nvSpPr>
        <p:spPr>
          <a:xfrm>
            <a:off x="3446341"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7" name="Text Placeholder 10">
            <a:extLst>
              <a:ext uri="{FF2B5EF4-FFF2-40B4-BE49-F238E27FC236}">
                <a16:creationId xmlns:a16="http://schemas.microsoft.com/office/drawing/2014/main" id="{3389DA21-645E-5008-E868-514502C6A6AC}"/>
              </a:ext>
            </a:extLst>
          </p:cNvPr>
          <p:cNvSpPr>
            <a:spLocks noGrp="1"/>
          </p:cNvSpPr>
          <p:nvPr>
            <p:ph type="body" sz="quarter" idx="30" hasCustomPrompt="1"/>
          </p:nvPr>
        </p:nvSpPr>
        <p:spPr>
          <a:xfrm>
            <a:off x="6252603" y="2964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8" name="Text Placeholder 10">
            <a:extLst>
              <a:ext uri="{FF2B5EF4-FFF2-40B4-BE49-F238E27FC236}">
                <a16:creationId xmlns:a16="http://schemas.microsoft.com/office/drawing/2014/main" id="{BD7D732C-735D-7F03-6051-877022996ABF}"/>
              </a:ext>
            </a:extLst>
          </p:cNvPr>
          <p:cNvSpPr>
            <a:spLocks noGrp="1"/>
          </p:cNvSpPr>
          <p:nvPr>
            <p:ph type="body" sz="quarter" idx="31" hasCustomPrompt="1"/>
          </p:nvPr>
        </p:nvSpPr>
        <p:spPr>
          <a:xfrm>
            <a:off x="6252603" y="3165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0" name="Text Placeholder 10">
            <a:extLst>
              <a:ext uri="{FF2B5EF4-FFF2-40B4-BE49-F238E27FC236}">
                <a16:creationId xmlns:a16="http://schemas.microsoft.com/office/drawing/2014/main" id="{FA9FF5FE-8771-4F53-7104-F4C68AA05BF5}"/>
              </a:ext>
            </a:extLst>
          </p:cNvPr>
          <p:cNvSpPr>
            <a:spLocks noGrp="1"/>
          </p:cNvSpPr>
          <p:nvPr>
            <p:ph type="body" sz="quarter" idx="32" hasCustomPrompt="1"/>
          </p:nvPr>
        </p:nvSpPr>
        <p:spPr>
          <a:xfrm>
            <a:off x="6252603" y="3360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1" name="Picture Placeholder 11">
            <a:extLst>
              <a:ext uri="{FF2B5EF4-FFF2-40B4-BE49-F238E27FC236}">
                <a16:creationId xmlns:a16="http://schemas.microsoft.com/office/drawing/2014/main" id="{9BACBC92-E8DC-2900-1EE2-06522312E822}"/>
              </a:ext>
            </a:extLst>
          </p:cNvPr>
          <p:cNvSpPr>
            <a:spLocks noGrp="1"/>
          </p:cNvSpPr>
          <p:nvPr>
            <p:ph type="pic" sz="quarter" idx="33" hasCustomPrompt="1"/>
          </p:nvPr>
        </p:nvSpPr>
        <p:spPr>
          <a:xfrm>
            <a:off x="6257107"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6" name="Text Placeholder 10">
            <a:extLst>
              <a:ext uri="{FF2B5EF4-FFF2-40B4-BE49-F238E27FC236}">
                <a16:creationId xmlns:a16="http://schemas.microsoft.com/office/drawing/2014/main" id="{AEABCF4A-2244-9DCD-B1ED-4A042E925654}"/>
              </a:ext>
            </a:extLst>
          </p:cNvPr>
          <p:cNvSpPr>
            <a:spLocks noGrp="1"/>
          </p:cNvSpPr>
          <p:nvPr>
            <p:ph type="body" sz="quarter" idx="34" hasCustomPrompt="1"/>
          </p:nvPr>
        </p:nvSpPr>
        <p:spPr>
          <a:xfrm>
            <a:off x="9054359" y="2964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7" name="Text Placeholder 10">
            <a:extLst>
              <a:ext uri="{FF2B5EF4-FFF2-40B4-BE49-F238E27FC236}">
                <a16:creationId xmlns:a16="http://schemas.microsoft.com/office/drawing/2014/main" id="{762246B9-BF3F-6B74-D637-34DFF4B138BE}"/>
              </a:ext>
            </a:extLst>
          </p:cNvPr>
          <p:cNvSpPr>
            <a:spLocks noGrp="1"/>
          </p:cNvSpPr>
          <p:nvPr>
            <p:ph type="body" sz="quarter" idx="35" hasCustomPrompt="1"/>
          </p:nvPr>
        </p:nvSpPr>
        <p:spPr>
          <a:xfrm>
            <a:off x="9054359" y="3165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9" name="Text Placeholder 10">
            <a:extLst>
              <a:ext uri="{FF2B5EF4-FFF2-40B4-BE49-F238E27FC236}">
                <a16:creationId xmlns:a16="http://schemas.microsoft.com/office/drawing/2014/main" id="{BB67B896-910F-B02D-A814-9EAC775AF1EE}"/>
              </a:ext>
            </a:extLst>
          </p:cNvPr>
          <p:cNvSpPr>
            <a:spLocks noGrp="1"/>
          </p:cNvSpPr>
          <p:nvPr>
            <p:ph type="body" sz="quarter" idx="36" hasCustomPrompt="1"/>
          </p:nvPr>
        </p:nvSpPr>
        <p:spPr>
          <a:xfrm>
            <a:off x="9054359" y="3360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0" name="Picture Placeholder 11">
            <a:extLst>
              <a:ext uri="{FF2B5EF4-FFF2-40B4-BE49-F238E27FC236}">
                <a16:creationId xmlns:a16="http://schemas.microsoft.com/office/drawing/2014/main" id="{F196982F-04F5-945C-EEA2-2CBA0D176FA5}"/>
              </a:ext>
            </a:extLst>
          </p:cNvPr>
          <p:cNvSpPr>
            <a:spLocks noGrp="1"/>
          </p:cNvSpPr>
          <p:nvPr>
            <p:ph type="pic" sz="quarter" idx="37" hasCustomPrompt="1"/>
          </p:nvPr>
        </p:nvSpPr>
        <p:spPr>
          <a:xfrm>
            <a:off x="9058863"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1" name="Text Placeholder 10">
            <a:extLst>
              <a:ext uri="{FF2B5EF4-FFF2-40B4-BE49-F238E27FC236}">
                <a16:creationId xmlns:a16="http://schemas.microsoft.com/office/drawing/2014/main" id="{5A2AA89A-63AB-A27A-321F-9C39EE07EAD3}"/>
              </a:ext>
            </a:extLst>
          </p:cNvPr>
          <p:cNvSpPr>
            <a:spLocks noGrp="1"/>
          </p:cNvSpPr>
          <p:nvPr>
            <p:ph type="body" sz="quarter" idx="38" hasCustomPrompt="1"/>
          </p:nvPr>
        </p:nvSpPr>
        <p:spPr>
          <a:xfrm>
            <a:off x="635576" y="5377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42" name="Text Placeholder 10">
            <a:extLst>
              <a:ext uri="{FF2B5EF4-FFF2-40B4-BE49-F238E27FC236}">
                <a16:creationId xmlns:a16="http://schemas.microsoft.com/office/drawing/2014/main" id="{7F51EA11-EF60-CE91-A778-B99A51FFA2B9}"/>
              </a:ext>
            </a:extLst>
          </p:cNvPr>
          <p:cNvSpPr>
            <a:spLocks noGrp="1"/>
          </p:cNvSpPr>
          <p:nvPr>
            <p:ph type="body" sz="quarter" idx="39" hasCustomPrompt="1"/>
          </p:nvPr>
        </p:nvSpPr>
        <p:spPr>
          <a:xfrm>
            <a:off x="635576" y="5578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43" name="Text Placeholder 10">
            <a:extLst>
              <a:ext uri="{FF2B5EF4-FFF2-40B4-BE49-F238E27FC236}">
                <a16:creationId xmlns:a16="http://schemas.microsoft.com/office/drawing/2014/main" id="{BF5E558A-ECB4-79BD-BBB4-A9BB6C8B969A}"/>
              </a:ext>
            </a:extLst>
          </p:cNvPr>
          <p:cNvSpPr>
            <a:spLocks noGrp="1"/>
          </p:cNvSpPr>
          <p:nvPr>
            <p:ph type="body" sz="quarter" idx="40" hasCustomPrompt="1"/>
          </p:nvPr>
        </p:nvSpPr>
        <p:spPr>
          <a:xfrm>
            <a:off x="635576" y="5773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4" name="Picture Placeholder 11">
            <a:extLst>
              <a:ext uri="{FF2B5EF4-FFF2-40B4-BE49-F238E27FC236}">
                <a16:creationId xmlns:a16="http://schemas.microsoft.com/office/drawing/2014/main" id="{9C7A1CA0-B5AD-0481-9852-B7E464403FA0}"/>
              </a:ext>
            </a:extLst>
          </p:cNvPr>
          <p:cNvSpPr>
            <a:spLocks noGrp="1"/>
          </p:cNvSpPr>
          <p:nvPr>
            <p:ph type="pic" sz="quarter" idx="41" hasCustomPrompt="1"/>
          </p:nvPr>
        </p:nvSpPr>
        <p:spPr>
          <a:xfrm>
            <a:off x="640080"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5" name="Text Placeholder 10">
            <a:extLst>
              <a:ext uri="{FF2B5EF4-FFF2-40B4-BE49-F238E27FC236}">
                <a16:creationId xmlns:a16="http://schemas.microsoft.com/office/drawing/2014/main" id="{5F4256E2-79CC-BD38-3861-88FBA47FFC9A}"/>
              </a:ext>
            </a:extLst>
          </p:cNvPr>
          <p:cNvSpPr>
            <a:spLocks noGrp="1"/>
          </p:cNvSpPr>
          <p:nvPr>
            <p:ph type="body" sz="quarter" idx="42" hasCustomPrompt="1"/>
          </p:nvPr>
        </p:nvSpPr>
        <p:spPr>
          <a:xfrm>
            <a:off x="3441837" y="5377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46" name="Text Placeholder 10">
            <a:extLst>
              <a:ext uri="{FF2B5EF4-FFF2-40B4-BE49-F238E27FC236}">
                <a16:creationId xmlns:a16="http://schemas.microsoft.com/office/drawing/2014/main" id="{6E36C606-DA45-2433-9FEF-1DD7047081C9}"/>
              </a:ext>
            </a:extLst>
          </p:cNvPr>
          <p:cNvSpPr>
            <a:spLocks noGrp="1"/>
          </p:cNvSpPr>
          <p:nvPr>
            <p:ph type="body" sz="quarter" idx="43" hasCustomPrompt="1"/>
          </p:nvPr>
        </p:nvSpPr>
        <p:spPr>
          <a:xfrm>
            <a:off x="3441837" y="5578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47" name="Text Placeholder 10">
            <a:extLst>
              <a:ext uri="{FF2B5EF4-FFF2-40B4-BE49-F238E27FC236}">
                <a16:creationId xmlns:a16="http://schemas.microsoft.com/office/drawing/2014/main" id="{A5F05DFD-9F15-1E0D-2E66-241C40F693C1}"/>
              </a:ext>
            </a:extLst>
          </p:cNvPr>
          <p:cNvSpPr>
            <a:spLocks noGrp="1"/>
          </p:cNvSpPr>
          <p:nvPr>
            <p:ph type="body" sz="quarter" idx="44" hasCustomPrompt="1"/>
          </p:nvPr>
        </p:nvSpPr>
        <p:spPr>
          <a:xfrm>
            <a:off x="3441837" y="5773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8" name="Picture Placeholder 11">
            <a:extLst>
              <a:ext uri="{FF2B5EF4-FFF2-40B4-BE49-F238E27FC236}">
                <a16:creationId xmlns:a16="http://schemas.microsoft.com/office/drawing/2014/main" id="{96E4B198-F274-CAE0-D096-CF3DA613A161}"/>
              </a:ext>
            </a:extLst>
          </p:cNvPr>
          <p:cNvSpPr>
            <a:spLocks noGrp="1"/>
          </p:cNvSpPr>
          <p:nvPr>
            <p:ph type="pic" sz="quarter" idx="45" hasCustomPrompt="1"/>
          </p:nvPr>
        </p:nvSpPr>
        <p:spPr>
          <a:xfrm>
            <a:off x="3446341"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9" name="Text Placeholder 10">
            <a:extLst>
              <a:ext uri="{FF2B5EF4-FFF2-40B4-BE49-F238E27FC236}">
                <a16:creationId xmlns:a16="http://schemas.microsoft.com/office/drawing/2014/main" id="{18C0CABC-BF20-114F-D0CE-B9F337FDFC5A}"/>
              </a:ext>
            </a:extLst>
          </p:cNvPr>
          <p:cNvSpPr>
            <a:spLocks noGrp="1"/>
          </p:cNvSpPr>
          <p:nvPr>
            <p:ph type="body" sz="quarter" idx="46" hasCustomPrompt="1"/>
          </p:nvPr>
        </p:nvSpPr>
        <p:spPr>
          <a:xfrm>
            <a:off x="6252603" y="5377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0" name="Text Placeholder 10">
            <a:extLst>
              <a:ext uri="{FF2B5EF4-FFF2-40B4-BE49-F238E27FC236}">
                <a16:creationId xmlns:a16="http://schemas.microsoft.com/office/drawing/2014/main" id="{6C5EAAA9-A040-AB43-6AD6-AE2B9207636E}"/>
              </a:ext>
            </a:extLst>
          </p:cNvPr>
          <p:cNvSpPr>
            <a:spLocks noGrp="1"/>
          </p:cNvSpPr>
          <p:nvPr>
            <p:ph type="body" sz="quarter" idx="47" hasCustomPrompt="1"/>
          </p:nvPr>
        </p:nvSpPr>
        <p:spPr>
          <a:xfrm>
            <a:off x="6252603" y="5578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51" name="Text Placeholder 10">
            <a:extLst>
              <a:ext uri="{FF2B5EF4-FFF2-40B4-BE49-F238E27FC236}">
                <a16:creationId xmlns:a16="http://schemas.microsoft.com/office/drawing/2014/main" id="{75002689-0420-B610-18E9-1915BC9D29EB}"/>
              </a:ext>
            </a:extLst>
          </p:cNvPr>
          <p:cNvSpPr>
            <a:spLocks noGrp="1"/>
          </p:cNvSpPr>
          <p:nvPr>
            <p:ph type="body" sz="quarter" idx="48" hasCustomPrompt="1"/>
          </p:nvPr>
        </p:nvSpPr>
        <p:spPr>
          <a:xfrm>
            <a:off x="6252603" y="5773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52" name="Picture Placeholder 11">
            <a:extLst>
              <a:ext uri="{FF2B5EF4-FFF2-40B4-BE49-F238E27FC236}">
                <a16:creationId xmlns:a16="http://schemas.microsoft.com/office/drawing/2014/main" id="{6AC4F790-72F2-BC9D-92B0-0AE56DFBB66E}"/>
              </a:ext>
            </a:extLst>
          </p:cNvPr>
          <p:cNvSpPr>
            <a:spLocks noGrp="1"/>
          </p:cNvSpPr>
          <p:nvPr>
            <p:ph type="pic" sz="quarter" idx="49" hasCustomPrompt="1"/>
          </p:nvPr>
        </p:nvSpPr>
        <p:spPr>
          <a:xfrm>
            <a:off x="6257107"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53" name="Text Placeholder 10">
            <a:extLst>
              <a:ext uri="{FF2B5EF4-FFF2-40B4-BE49-F238E27FC236}">
                <a16:creationId xmlns:a16="http://schemas.microsoft.com/office/drawing/2014/main" id="{286449F0-1A85-9388-3748-67260F525B74}"/>
              </a:ext>
            </a:extLst>
          </p:cNvPr>
          <p:cNvSpPr>
            <a:spLocks noGrp="1"/>
          </p:cNvSpPr>
          <p:nvPr>
            <p:ph type="body" sz="quarter" idx="50" hasCustomPrompt="1"/>
          </p:nvPr>
        </p:nvSpPr>
        <p:spPr>
          <a:xfrm>
            <a:off x="9054359" y="5377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4" name="Text Placeholder 10">
            <a:extLst>
              <a:ext uri="{FF2B5EF4-FFF2-40B4-BE49-F238E27FC236}">
                <a16:creationId xmlns:a16="http://schemas.microsoft.com/office/drawing/2014/main" id="{10BC4A0E-F5F4-9841-1F1E-CCA14B1C73B0}"/>
              </a:ext>
            </a:extLst>
          </p:cNvPr>
          <p:cNvSpPr>
            <a:spLocks noGrp="1"/>
          </p:cNvSpPr>
          <p:nvPr>
            <p:ph type="body" sz="quarter" idx="51" hasCustomPrompt="1"/>
          </p:nvPr>
        </p:nvSpPr>
        <p:spPr>
          <a:xfrm>
            <a:off x="9054359" y="5578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55" name="Text Placeholder 10">
            <a:extLst>
              <a:ext uri="{FF2B5EF4-FFF2-40B4-BE49-F238E27FC236}">
                <a16:creationId xmlns:a16="http://schemas.microsoft.com/office/drawing/2014/main" id="{3E3480CF-ADEC-49B9-45E0-77152F323779}"/>
              </a:ext>
            </a:extLst>
          </p:cNvPr>
          <p:cNvSpPr>
            <a:spLocks noGrp="1"/>
          </p:cNvSpPr>
          <p:nvPr>
            <p:ph type="body" sz="quarter" idx="52" hasCustomPrompt="1"/>
          </p:nvPr>
        </p:nvSpPr>
        <p:spPr>
          <a:xfrm>
            <a:off x="9054359" y="5773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56" name="Picture Placeholder 11">
            <a:extLst>
              <a:ext uri="{FF2B5EF4-FFF2-40B4-BE49-F238E27FC236}">
                <a16:creationId xmlns:a16="http://schemas.microsoft.com/office/drawing/2014/main" id="{677AB83E-ECC4-D45A-C31D-900CC866A7F5}"/>
              </a:ext>
            </a:extLst>
          </p:cNvPr>
          <p:cNvSpPr>
            <a:spLocks noGrp="1"/>
          </p:cNvSpPr>
          <p:nvPr>
            <p:ph type="pic" sz="quarter" idx="53" hasCustomPrompt="1"/>
          </p:nvPr>
        </p:nvSpPr>
        <p:spPr>
          <a:xfrm>
            <a:off x="9058863"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Tree>
    <p:extLst>
      <p:ext uri="{BB962C8B-B14F-4D97-AF65-F5344CB8AC3E}">
        <p14:creationId xmlns:p14="http://schemas.microsoft.com/office/powerpoint/2010/main" val="1903777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Roster 8-up,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635576" y="2964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635576" y="3165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635576" y="3360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8" name="Text Placeholder 10">
            <a:extLst>
              <a:ext uri="{FF2B5EF4-FFF2-40B4-BE49-F238E27FC236}">
                <a16:creationId xmlns:a16="http://schemas.microsoft.com/office/drawing/2014/main" id="{65B1405E-91F2-8EAB-E63B-358DECD22265}"/>
              </a:ext>
            </a:extLst>
          </p:cNvPr>
          <p:cNvSpPr>
            <a:spLocks noGrp="1"/>
          </p:cNvSpPr>
          <p:nvPr>
            <p:ph type="body" sz="quarter" idx="26" hasCustomPrompt="1"/>
          </p:nvPr>
        </p:nvSpPr>
        <p:spPr>
          <a:xfrm>
            <a:off x="3441837" y="2964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0" name="Text Placeholder 10">
            <a:extLst>
              <a:ext uri="{FF2B5EF4-FFF2-40B4-BE49-F238E27FC236}">
                <a16:creationId xmlns:a16="http://schemas.microsoft.com/office/drawing/2014/main" id="{1A663910-E222-49CE-9969-96B996FA696D}"/>
              </a:ext>
            </a:extLst>
          </p:cNvPr>
          <p:cNvSpPr>
            <a:spLocks noGrp="1"/>
          </p:cNvSpPr>
          <p:nvPr>
            <p:ph type="body" sz="quarter" idx="27" hasCustomPrompt="1"/>
          </p:nvPr>
        </p:nvSpPr>
        <p:spPr>
          <a:xfrm>
            <a:off x="3441837" y="3165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1" name="Text Placeholder 10">
            <a:extLst>
              <a:ext uri="{FF2B5EF4-FFF2-40B4-BE49-F238E27FC236}">
                <a16:creationId xmlns:a16="http://schemas.microsoft.com/office/drawing/2014/main" id="{03395206-3FC7-8D40-76C6-F82ABF0B857D}"/>
              </a:ext>
            </a:extLst>
          </p:cNvPr>
          <p:cNvSpPr>
            <a:spLocks noGrp="1"/>
          </p:cNvSpPr>
          <p:nvPr>
            <p:ph type="body" sz="quarter" idx="28" hasCustomPrompt="1"/>
          </p:nvPr>
        </p:nvSpPr>
        <p:spPr>
          <a:xfrm>
            <a:off x="3441837" y="3360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2" name="Picture Placeholder 11">
            <a:extLst>
              <a:ext uri="{FF2B5EF4-FFF2-40B4-BE49-F238E27FC236}">
                <a16:creationId xmlns:a16="http://schemas.microsoft.com/office/drawing/2014/main" id="{29FC7459-495C-29CE-A530-FDCF6BDC85D0}"/>
              </a:ext>
            </a:extLst>
          </p:cNvPr>
          <p:cNvSpPr>
            <a:spLocks noGrp="1"/>
          </p:cNvSpPr>
          <p:nvPr>
            <p:ph type="pic" sz="quarter" idx="29" hasCustomPrompt="1"/>
          </p:nvPr>
        </p:nvSpPr>
        <p:spPr>
          <a:xfrm>
            <a:off x="3446341"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7" name="Text Placeholder 10">
            <a:extLst>
              <a:ext uri="{FF2B5EF4-FFF2-40B4-BE49-F238E27FC236}">
                <a16:creationId xmlns:a16="http://schemas.microsoft.com/office/drawing/2014/main" id="{3389DA21-645E-5008-E868-514502C6A6AC}"/>
              </a:ext>
            </a:extLst>
          </p:cNvPr>
          <p:cNvSpPr>
            <a:spLocks noGrp="1"/>
          </p:cNvSpPr>
          <p:nvPr>
            <p:ph type="body" sz="quarter" idx="30" hasCustomPrompt="1"/>
          </p:nvPr>
        </p:nvSpPr>
        <p:spPr>
          <a:xfrm>
            <a:off x="6252603" y="2964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8" name="Text Placeholder 10">
            <a:extLst>
              <a:ext uri="{FF2B5EF4-FFF2-40B4-BE49-F238E27FC236}">
                <a16:creationId xmlns:a16="http://schemas.microsoft.com/office/drawing/2014/main" id="{BD7D732C-735D-7F03-6051-877022996ABF}"/>
              </a:ext>
            </a:extLst>
          </p:cNvPr>
          <p:cNvSpPr>
            <a:spLocks noGrp="1"/>
          </p:cNvSpPr>
          <p:nvPr>
            <p:ph type="body" sz="quarter" idx="31" hasCustomPrompt="1"/>
          </p:nvPr>
        </p:nvSpPr>
        <p:spPr>
          <a:xfrm>
            <a:off x="6252603" y="3165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0" name="Text Placeholder 10">
            <a:extLst>
              <a:ext uri="{FF2B5EF4-FFF2-40B4-BE49-F238E27FC236}">
                <a16:creationId xmlns:a16="http://schemas.microsoft.com/office/drawing/2014/main" id="{FA9FF5FE-8771-4F53-7104-F4C68AA05BF5}"/>
              </a:ext>
            </a:extLst>
          </p:cNvPr>
          <p:cNvSpPr>
            <a:spLocks noGrp="1"/>
          </p:cNvSpPr>
          <p:nvPr>
            <p:ph type="body" sz="quarter" idx="32" hasCustomPrompt="1"/>
          </p:nvPr>
        </p:nvSpPr>
        <p:spPr>
          <a:xfrm>
            <a:off x="6252603" y="3360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1" name="Picture Placeholder 11">
            <a:extLst>
              <a:ext uri="{FF2B5EF4-FFF2-40B4-BE49-F238E27FC236}">
                <a16:creationId xmlns:a16="http://schemas.microsoft.com/office/drawing/2014/main" id="{9BACBC92-E8DC-2900-1EE2-06522312E822}"/>
              </a:ext>
            </a:extLst>
          </p:cNvPr>
          <p:cNvSpPr>
            <a:spLocks noGrp="1"/>
          </p:cNvSpPr>
          <p:nvPr>
            <p:ph type="pic" sz="quarter" idx="33" hasCustomPrompt="1"/>
          </p:nvPr>
        </p:nvSpPr>
        <p:spPr>
          <a:xfrm>
            <a:off x="6257107"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6" name="Text Placeholder 10">
            <a:extLst>
              <a:ext uri="{FF2B5EF4-FFF2-40B4-BE49-F238E27FC236}">
                <a16:creationId xmlns:a16="http://schemas.microsoft.com/office/drawing/2014/main" id="{AEABCF4A-2244-9DCD-B1ED-4A042E925654}"/>
              </a:ext>
            </a:extLst>
          </p:cNvPr>
          <p:cNvSpPr>
            <a:spLocks noGrp="1"/>
          </p:cNvSpPr>
          <p:nvPr>
            <p:ph type="body" sz="quarter" idx="34" hasCustomPrompt="1"/>
          </p:nvPr>
        </p:nvSpPr>
        <p:spPr>
          <a:xfrm>
            <a:off x="9054359" y="2964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7" name="Text Placeholder 10">
            <a:extLst>
              <a:ext uri="{FF2B5EF4-FFF2-40B4-BE49-F238E27FC236}">
                <a16:creationId xmlns:a16="http://schemas.microsoft.com/office/drawing/2014/main" id="{762246B9-BF3F-6B74-D637-34DFF4B138BE}"/>
              </a:ext>
            </a:extLst>
          </p:cNvPr>
          <p:cNvSpPr>
            <a:spLocks noGrp="1"/>
          </p:cNvSpPr>
          <p:nvPr>
            <p:ph type="body" sz="quarter" idx="35" hasCustomPrompt="1"/>
          </p:nvPr>
        </p:nvSpPr>
        <p:spPr>
          <a:xfrm>
            <a:off x="9054359" y="3165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9" name="Text Placeholder 10">
            <a:extLst>
              <a:ext uri="{FF2B5EF4-FFF2-40B4-BE49-F238E27FC236}">
                <a16:creationId xmlns:a16="http://schemas.microsoft.com/office/drawing/2014/main" id="{BB67B896-910F-B02D-A814-9EAC775AF1EE}"/>
              </a:ext>
            </a:extLst>
          </p:cNvPr>
          <p:cNvSpPr>
            <a:spLocks noGrp="1"/>
          </p:cNvSpPr>
          <p:nvPr>
            <p:ph type="body" sz="quarter" idx="36" hasCustomPrompt="1"/>
          </p:nvPr>
        </p:nvSpPr>
        <p:spPr>
          <a:xfrm>
            <a:off x="9054359" y="3360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0" name="Picture Placeholder 11">
            <a:extLst>
              <a:ext uri="{FF2B5EF4-FFF2-40B4-BE49-F238E27FC236}">
                <a16:creationId xmlns:a16="http://schemas.microsoft.com/office/drawing/2014/main" id="{F196982F-04F5-945C-EEA2-2CBA0D176FA5}"/>
              </a:ext>
            </a:extLst>
          </p:cNvPr>
          <p:cNvSpPr>
            <a:spLocks noGrp="1"/>
          </p:cNvSpPr>
          <p:nvPr>
            <p:ph type="pic" sz="quarter" idx="37" hasCustomPrompt="1"/>
          </p:nvPr>
        </p:nvSpPr>
        <p:spPr>
          <a:xfrm>
            <a:off x="9058863"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1" name="Text Placeholder 10">
            <a:extLst>
              <a:ext uri="{FF2B5EF4-FFF2-40B4-BE49-F238E27FC236}">
                <a16:creationId xmlns:a16="http://schemas.microsoft.com/office/drawing/2014/main" id="{5A2AA89A-63AB-A27A-321F-9C39EE07EAD3}"/>
              </a:ext>
            </a:extLst>
          </p:cNvPr>
          <p:cNvSpPr>
            <a:spLocks noGrp="1"/>
          </p:cNvSpPr>
          <p:nvPr>
            <p:ph type="body" sz="quarter" idx="38" hasCustomPrompt="1"/>
          </p:nvPr>
        </p:nvSpPr>
        <p:spPr>
          <a:xfrm>
            <a:off x="635576" y="5377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42" name="Text Placeholder 10">
            <a:extLst>
              <a:ext uri="{FF2B5EF4-FFF2-40B4-BE49-F238E27FC236}">
                <a16:creationId xmlns:a16="http://schemas.microsoft.com/office/drawing/2014/main" id="{7F51EA11-EF60-CE91-A778-B99A51FFA2B9}"/>
              </a:ext>
            </a:extLst>
          </p:cNvPr>
          <p:cNvSpPr>
            <a:spLocks noGrp="1"/>
          </p:cNvSpPr>
          <p:nvPr>
            <p:ph type="body" sz="quarter" idx="39" hasCustomPrompt="1"/>
          </p:nvPr>
        </p:nvSpPr>
        <p:spPr>
          <a:xfrm>
            <a:off x="635576" y="5578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43" name="Text Placeholder 10">
            <a:extLst>
              <a:ext uri="{FF2B5EF4-FFF2-40B4-BE49-F238E27FC236}">
                <a16:creationId xmlns:a16="http://schemas.microsoft.com/office/drawing/2014/main" id="{BF5E558A-ECB4-79BD-BBB4-A9BB6C8B969A}"/>
              </a:ext>
            </a:extLst>
          </p:cNvPr>
          <p:cNvSpPr>
            <a:spLocks noGrp="1"/>
          </p:cNvSpPr>
          <p:nvPr>
            <p:ph type="body" sz="quarter" idx="40" hasCustomPrompt="1"/>
          </p:nvPr>
        </p:nvSpPr>
        <p:spPr>
          <a:xfrm>
            <a:off x="635576" y="5773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4" name="Picture Placeholder 11">
            <a:extLst>
              <a:ext uri="{FF2B5EF4-FFF2-40B4-BE49-F238E27FC236}">
                <a16:creationId xmlns:a16="http://schemas.microsoft.com/office/drawing/2014/main" id="{9C7A1CA0-B5AD-0481-9852-B7E464403FA0}"/>
              </a:ext>
            </a:extLst>
          </p:cNvPr>
          <p:cNvSpPr>
            <a:spLocks noGrp="1"/>
          </p:cNvSpPr>
          <p:nvPr>
            <p:ph type="pic" sz="quarter" idx="41" hasCustomPrompt="1"/>
          </p:nvPr>
        </p:nvSpPr>
        <p:spPr>
          <a:xfrm>
            <a:off x="640080"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5" name="Text Placeholder 10">
            <a:extLst>
              <a:ext uri="{FF2B5EF4-FFF2-40B4-BE49-F238E27FC236}">
                <a16:creationId xmlns:a16="http://schemas.microsoft.com/office/drawing/2014/main" id="{5F4256E2-79CC-BD38-3861-88FBA47FFC9A}"/>
              </a:ext>
            </a:extLst>
          </p:cNvPr>
          <p:cNvSpPr>
            <a:spLocks noGrp="1"/>
          </p:cNvSpPr>
          <p:nvPr>
            <p:ph type="body" sz="quarter" idx="42" hasCustomPrompt="1"/>
          </p:nvPr>
        </p:nvSpPr>
        <p:spPr>
          <a:xfrm>
            <a:off x="3441837" y="5377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46" name="Text Placeholder 10">
            <a:extLst>
              <a:ext uri="{FF2B5EF4-FFF2-40B4-BE49-F238E27FC236}">
                <a16:creationId xmlns:a16="http://schemas.microsoft.com/office/drawing/2014/main" id="{6E36C606-DA45-2433-9FEF-1DD7047081C9}"/>
              </a:ext>
            </a:extLst>
          </p:cNvPr>
          <p:cNvSpPr>
            <a:spLocks noGrp="1"/>
          </p:cNvSpPr>
          <p:nvPr>
            <p:ph type="body" sz="quarter" idx="43" hasCustomPrompt="1"/>
          </p:nvPr>
        </p:nvSpPr>
        <p:spPr>
          <a:xfrm>
            <a:off x="3441837" y="5578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47" name="Text Placeholder 10">
            <a:extLst>
              <a:ext uri="{FF2B5EF4-FFF2-40B4-BE49-F238E27FC236}">
                <a16:creationId xmlns:a16="http://schemas.microsoft.com/office/drawing/2014/main" id="{A5F05DFD-9F15-1E0D-2E66-241C40F693C1}"/>
              </a:ext>
            </a:extLst>
          </p:cNvPr>
          <p:cNvSpPr>
            <a:spLocks noGrp="1"/>
          </p:cNvSpPr>
          <p:nvPr>
            <p:ph type="body" sz="quarter" idx="44" hasCustomPrompt="1"/>
          </p:nvPr>
        </p:nvSpPr>
        <p:spPr>
          <a:xfrm>
            <a:off x="3441837" y="5773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8" name="Picture Placeholder 11">
            <a:extLst>
              <a:ext uri="{FF2B5EF4-FFF2-40B4-BE49-F238E27FC236}">
                <a16:creationId xmlns:a16="http://schemas.microsoft.com/office/drawing/2014/main" id="{96E4B198-F274-CAE0-D096-CF3DA613A161}"/>
              </a:ext>
            </a:extLst>
          </p:cNvPr>
          <p:cNvSpPr>
            <a:spLocks noGrp="1"/>
          </p:cNvSpPr>
          <p:nvPr>
            <p:ph type="pic" sz="quarter" idx="45" hasCustomPrompt="1"/>
          </p:nvPr>
        </p:nvSpPr>
        <p:spPr>
          <a:xfrm>
            <a:off x="3446341"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9" name="Text Placeholder 10">
            <a:extLst>
              <a:ext uri="{FF2B5EF4-FFF2-40B4-BE49-F238E27FC236}">
                <a16:creationId xmlns:a16="http://schemas.microsoft.com/office/drawing/2014/main" id="{18C0CABC-BF20-114F-D0CE-B9F337FDFC5A}"/>
              </a:ext>
            </a:extLst>
          </p:cNvPr>
          <p:cNvSpPr>
            <a:spLocks noGrp="1"/>
          </p:cNvSpPr>
          <p:nvPr>
            <p:ph type="body" sz="quarter" idx="46" hasCustomPrompt="1"/>
          </p:nvPr>
        </p:nvSpPr>
        <p:spPr>
          <a:xfrm>
            <a:off x="6252603" y="5377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0" name="Text Placeholder 10">
            <a:extLst>
              <a:ext uri="{FF2B5EF4-FFF2-40B4-BE49-F238E27FC236}">
                <a16:creationId xmlns:a16="http://schemas.microsoft.com/office/drawing/2014/main" id="{6C5EAAA9-A040-AB43-6AD6-AE2B9207636E}"/>
              </a:ext>
            </a:extLst>
          </p:cNvPr>
          <p:cNvSpPr>
            <a:spLocks noGrp="1"/>
          </p:cNvSpPr>
          <p:nvPr>
            <p:ph type="body" sz="quarter" idx="47" hasCustomPrompt="1"/>
          </p:nvPr>
        </p:nvSpPr>
        <p:spPr>
          <a:xfrm>
            <a:off x="6252603" y="5578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51" name="Text Placeholder 10">
            <a:extLst>
              <a:ext uri="{FF2B5EF4-FFF2-40B4-BE49-F238E27FC236}">
                <a16:creationId xmlns:a16="http://schemas.microsoft.com/office/drawing/2014/main" id="{75002689-0420-B610-18E9-1915BC9D29EB}"/>
              </a:ext>
            </a:extLst>
          </p:cNvPr>
          <p:cNvSpPr>
            <a:spLocks noGrp="1"/>
          </p:cNvSpPr>
          <p:nvPr>
            <p:ph type="body" sz="quarter" idx="48" hasCustomPrompt="1"/>
          </p:nvPr>
        </p:nvSpPr>
        <p:spPr>
          <a:xfrm>
            <a:off x="6252603" y="5773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52" name="Picture Placeholder 11">
            <a:extLst>
              <a:ext uri="{FF2B5EF4-FFF2-40B4-BE49-F238E27FC236}">
                <a16:creationId xmlns:a16="http://schemas.microsoft.com/office/drawing/2014/main" id="{6AC4F790-72F2-BC9D-92B0-0AE56DFBB66E}"/>
              </a:ext>
            </a:extLst>
          </p:cNvPr>
          <p:cNvSpPr>
            <a:spLocks noGrp="1"/>
          </p:cNvSpPr>
          <p:nvPr>
            <p:ph type="pic" sz="quarter" idx="49" hasCustomPrompt="1"/>
          </p:nvPr>
        </p:nvSpPr>
        <p:spPr>
          <a:xfrm>
            <a:off x="6257107"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53" name="Text Placeholder 10">
            <a:extLst>
              <a:ext uri="{FF2B5EF4-FFF2-40B4-BE49-F238E27FC236}">
                <a16:creationId xmlns:a16="http://schemas.microsoft.com/office/drawing/2014/main" id="{286449F0-1A85-9388-3748-67260F525B74}"/>
              </a:ext>
            </a:extLst>
          </p:cNvPr>
          <p:cNvSpPr>
            <a:spLocks noGrp="1"/>
          </p:cNvSpPr>
          <p:nvPr>
            <p:ph type="body" sz="quarter" idx="50" hasCustomPrompt="1"/>
          </p:nvPr>
        </p:nvSpPr>
        <p:spPr>
          <a:xfrm>
            <a:off x="9054359" y="5377314"/>
            <a:ext cx="23774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4" name="Text Placeholder 10">
            <a:extLst>
              <a:ext uri="{FF2B5EF4-FFF2-40B4-BE49-F238E27FC236}">
                <a16:creationId xmlns:a16="http://schemas.microsoft.com/office/drawing/2014/main" id="{10BC4A0E-F5F4-9841-1F1E-CCA14B1C73B0}"/>
              </a:ext>
            </a:extLst>
          </p:cNvPr>
          <p:cNvSpPr>
            <a:spLocks noGrp="1"/>
          </p:cNvSpPr>
          <p:nvPr>
            <p:ph type="body" sz="quarter" idx="51" hasCustomPrompt="1"/>
          </p:nvPr>
        </p:nvSpPr>
        <p:spPr>
          <a:xfrm>
            <a:off x="9054359" y="5578537"/>
            <a:ext cx="23774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55" name="Text Placeholder 10">
            <a:extLst>
              <a:ext uri="{FF2B5EF4-FFF2-40B4-BE49-F238E27FC236}">
                <a16:creationId xmlns:a16="http://schemas.microsoft.com/office/drawing/2014/main" id="{3E3480CF-ADEC-49B9-45E0-77152F323779}"/>
              </a:ext>
            </a:extLst>
          </p:cNvPr>
          <p:cNvSpPr>
            <a:spLocks noGrp="1"/>
          </p:cNvSpPr>
          <p:nvPr>
            <p:ph type="body" sz="quarter" idx="52" hasCustomPrompt="1"/>
          </p:nvPr>
        </p:nvSpPr>
        <p:spPr>
          <a:xfrm>
            <a:off x="9054359" y="5773166"/>
            <a:ext cx="23774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56" name="Picture Placeholder 11">
            <a:extLst>
              <a:ext uri="{FF2B5EF4-FFF2-40B4-BE49-F238E27FC236}">
                <a16:creationId xmlns:a16="http://schemas.microsoft.com/office/drawing/2014/main" id="{677AB83E-ECC4-D45A-C31D-900CC866A7F5}"/>
              </a:ext>
            </a:extLst>
          </p:cNvPr>
          <p:cNvSpPr>
            <a:spLocks noGrp="1"/>
          </p:cNvSpPr>
          <p:nvPr>
            <p:ph type="pic" sz="quarter" idx="53" hasCustomPrompt="1"/>
          </p:nvPr>
        </p:nvSpPr>
        <p:spPr>
          <a:xfrm>
            <a:off x="9058863"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Tree>
    <p:extLst>
      <p:ext uri="{BB962C8B-B14F-4D97-AF65-F5344CB8AC3E}">
        <p14:creationId xmlns:p14="http://schemas.microsoft.com/office/powerpoint/2010/main" val="618998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Roster, 10-up Light">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635576"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635576"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635576"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8" name="Text Placeholder 10">
            <a:extLst>
              <a:ext uri="{FF2B5EF4-FFF2-40B4-BE49-F238E27FC236}">
                <a16:creationId xmlns:a16="http://schemas.microsoft.com/office/drawing/2014/main" id="{65B1405E-91F2-8EAB-E63B-358DECD22265}"/>
              </a:ext>
            </a:extLst>
          </p:cNvPr>
          <p:cNvSpPr>
            <a:spLocks noGrp="1"/>
          </p:cNvSpPr>
          <p:nvPr>
            <p:ph type="body" sz="quarter" idx="26" hasCustomPrompt="1"/>
          </p:nvPr>
        </p:nvSpPr>
        <p:spPr>
          <a:xfrm>
            <a:off x="2861645"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0" name="Text Placeholder 10">
            <a:extLst>
              <a:ext uri="{FF2B5EF4-FFF2-40B4-BE49-F238E27FC236}">
                <a16:creationId xmlns:a16="http://schemas.microsoft.com/office/drawing/2014/main" id="{1A663910-E222-49CE-9969-96B996FA696D}"/>
              </a:ext>
            </a:extLst>
          </p:cNvPr>
          <p:cNvSpPr>
            <a:spLocks noGrp="1"/>
          </p:cNvSpPr>
          <p:nvPr>
            <p:ph type="body" sz="quarter" idx="27" hasCustomPrompt="1"/>
          </p:nvPr>
        </p:nvSpPr>
        <p:spPr>
          <a:xfrm>
            <a:off x="2861645"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1" name="Text Placeholder 10">
            <a:extLst>
              <a:ext uri="{FF2B5EF4-FFF2-40B4-BE49-F238E27FC236}">
                <a16:creationId xmlns:a16="http://schemas.microsoft.com/office/drawing/2014/main" id="{03395206-3FC7-8D40-76C6-F82ABF0B857D}"/>
              </a:ext>
            </a:extLst>
          </p:cNvPr>
          <p:cNvSpPr>
            <a:spLocks noGrp="1"/>
          </p:cNvSpPr>
          <p:nvPr>
            <p:ph type="body" sz="quarter" idx="28" hasCustomPrompt="1"/>
          </p:nvPr>
        </p:nvSpPr>
        <p:spPr>
          <a:xfrm>
            <a:off x="2861645"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2" name="Picture Placeholder 11">
            <a:extLst>
              <a:ext uri="{FF2B5EF4-FFF2-40B4-BE49-F238E27FC236}">
                <a16:creationId xmlns:a16="http://schemas.microsoft.com/office/drawing/2014/main" id="{29FC7459-495C-29CE-A530-FDCF6BDC85D0}"/>
              </a:ext>
            </a:extLst>
          </p:cNvPr>
          <p:cNvSpPr>
            <a:spLocks noGrp="1"/>
          </p:cNvSpPr>
          <p:nvPr>
            <p:ph type="pic" sz="quarter" idx="29" hasCustomPrompt="1"/>
          </p:nvPr>
        </p:nvSpPr>
        <p:spPr>
          <a:xfrm>
            <a:off x="2866149"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7" name="Text Placeholder 10">
            <a:extLst>
              <a:ext uri="{FF2B5EF4-FFF2-40B4-BE49-F238E27FC236}">
                <a16:creationId xmlns:a16="http://schemas.microsoft.com/office/drawing/2014/main" id="{3389DA21-645E-5008-E868-514502C6A6AC}"/>
              </a:ext>
            </a:extLst>
          </p:cNvPr>
          <p:cNvSpPr>
            <a:spLocks noGrp="1"/>
          </p:cNvSpPr>
          <p:nvPr>
            <p:ph type="body" sz="quarter" idx="30" hasCustomPrompt="1"/>
          </p:nvPr>
        </p:nvSpPr>
        <p:spPr>
          <a:xfrm>
            <a:off x="5069480"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8" name="Text Placeholder 10">
            <a:extLst>
              <a:ext uri="{FF2B5EF4-FFF2-40B4-BE49-F238E27FC236}">
                <a16:creationId xmlns:a16="http://schemas.microsoft.com/office/drawing/2014/main" id="{BD7D732C-735D-7F03-6051-877022996ABF}"/>
              </a:ext>
            </a:extLst>
          </p:cNvPr>
          <p:cNvSpPr>
            <a:spLocks noGrp="1"/>
          </p:cNvSpPr>
          <p:nvPr>
            <p:ph type="body" sz="quarter" idx="31" hasCustomPrompt="1"/>
          </p:nvPr>
        </p:nvSpPr>
        <p:spPr>
          <a:xfrm>
            <a:off x="5069480"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0" name="Text Placeholder 10">
            <a:extLst>
              <a:ext uri="{FF2B5EF4-FFF2-40B4-BE49-F238E27FC236}">
                <a16:creationId xmlns:a16="http://schemas.microsoft.com/office/drawing/2014/main" id="{FA9FF5FE-8771-4F53-7104-F4C68AA05BF5}"/>
              </a:ext>
            </a:extLst>
          </p:cNvPr>
          <p:cNvSpPr>
            <a:spLocks noGrp="1"/>
          </p:cNvSpPr>
          <p:nvPr>
            <p:ph type="body" sz="quarter" idx="32" hasCustomPrompt="1"/>
          </p:nvPr>
        </p:nvSpPr>
        <p:spPr>
          <a:xfrm>
            <a:off x="5069480"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1" name="Picture Placeholder 11">
            <a:extLst>
              <a:ext uri="{FF2B5EF4-FFF2-40B4-BE49-F238E27FC236}">
                <a16:creationId xmlns:a16="http://schemas.microsoft.com/office/drawing/2014/main" id="{9BACBC92-E8DC-2900-1EE2-06522312E822}"/>
              </a:ext>
            </a:extLst>
          </p:cNvPr>
          <p:cNvSpPr>
            <a:spLocks noGrp="1"/>
          </p:cNvSpPr>
          <p:nvPr>
            <p:ph type="pic" sz="quarter" idx="33" hasCustomPrompt="1"/>
          </p:nvPr>
        </p:nvSpPr>
        <p:spPr>
          <a:xfrm>
            <a:off x="5073984"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6" name="Text Placeholder 10">
            <a:extLst>
              <a:ext uri="{FF2B5EF4-FFF2-40B4-BE49-F238E27FC236}">
                <a16:creationId xmlns:a16="http://schemas.microsoft.com/office/drawing/2014/main" id="{AEABCF4A-2244-9DCD-B1ED-4A042E925654}"/>
              </a:ext>
            </a:extLst>
          </p:cNvPr>
          <p:cNvSpPr>
            <a:spLocks noGrp="1"/>
          </p:cNvSpPr>
          <p:nvPr>
            <p:ph type="body" sz="quarter" idx="34" hasCustomPrompt="1"/>
          </p:nvPr>
        </p:nvSpPr>
        <p:spPr>
          <a:xfrm>
            <a:off x="7290015"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7" name="Text Placeholder 10">
            <a:extLst>
              <a:ext uri="{FF2B5EF4-FFF2-40B4-BE49-F238E27FC236}">
                <a16:creationId xmlns:a16="http://schemas.microsoft.com/office/drawing/2014/main" id="{762246B9-BF3F-6B74-D637-34DFF4B138BE}"/>
              </a:ext>
            </a:extLst>
          </p:cNvPr>
          <p:cNvSpPr>
            <a:spLocks noGrp="1"/>
          </p:cNvSpPr>
          <p:nvPr>
            <p:ph type="body" sz="quarter" idx="35" hasCustomPrompt="1"/>
          </p:nvPr>
        </p:nvSpPr>
        <p:spPr>
          <a:xfrm>
            <a:off x="7290015"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9" name="Text Placeholder 10">
            <a:extLst>
              <a:ext uri="{FF2B5EF4-FFF2-40B4-BE49-F238E27FC236}">
                <a16:creationId xmlns:a16="http://schemas.microsoft.com/office/drawing/2014/main" id="{BB67B896-910F-B02D-A814-9EAC775AF1EE}"/>
              </a:ext>
            </a:extLst>
          </p:cNvPr>
          <p:cNvSpPr>
            <a:spLocks noGrp="1"/>
          </p:cNvSpPr>
          <p:nvPr>
            <p:ph type="body" sz="quarter" idx="36" hasCustomPrompt="1"/>
          </p:nvPr>
        </p:nvSpPr>
        <p:spPr>
          <a:xfrm>
            <a:off x="7290015"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0" name="Picture Placeholder 11">
            <a:extLst>
              <a:ext uri="{FF2B5EF4-FFF2-40B4-BE49-F238E27FC236}">
                <a16:creationId xmlns:a16="http://schemas.microsoft.com/office/drawing/2014/main" id="{F196982F-04F5-945C-EEA2-2CBA0D176FA5}"/>
              </a:ext>
            </a:extLst>
          </p:cNvPr>
          <p:cNvSpPr>
            <a:spLocks noGrp="1"/>
          </p:cNvSpPr>
          <p:nvPr>
            <p:ph type="pic" sz="quarter" idx="37" hasCustomPrompt="1"/>
          </p:nvPr>
        </p:nvSpPr>
        <p:spPr>
          <a:xfrm>
            <a:off x="7294519"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1" name="Text Placeholder 10">
            <a:extLst>
              <a:ext uri="{FF2B5EF4-FFF2-40B4-BE49-F238E27FC236}">
                <a16:creationId xmlns:a16="http://schemas.microsoft.com/office/drawing/2014/main" id="{5A2AA89A-63AB-A27A-321F-9C39EE07EAD3}"/>
              </a:ext>
            </a:extLst>
          </p:cNvPr>
          <p:cNvSpPr>
            <a:spLocks noGrp="1"/>
          </p:cNvSpPr>
          <p:nvPr>
            <p:ph type="body" sz="quarter" idx="38" hasCustomPrompt="1"/>
          </p:nvPr>
        </p:nvSpPr>
        <p:spPr>
          <a:xfrm>
            <a:off x="635576"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42" name="Text Placeholder 10">
            <a:extLst>
              <a:ext uri="{FF2B5EF4-FFF2-40B4-BE49-F238E27FC236}">
                <a16:creationId xmlns:a16="http://schemas.microsoft.com/office/drawing/2014/main" id="{7F51EA11-EF60-CE91-A778-B99A51FFA2B9}"/>
              </a:ext>
            </a:extLst>
          </p:cNvPr>
          <p:cNvSpPr>
            <a:spLocks noGrp="1"/>
          </p:cNvSpPr>
          <p:nvPr>
            <p:ph type="body" sz="quarter" idx="39" hasCustomPrompt="1"/>
          </p:nvPr>
        </p:nvSpPr>
        <p:spPr>
          <a:xfrm>
            <a:off x="635576"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43" name="Text Placeholder 10">
            <a:extLst>
              <a:ext uri="{FF2B5EF4-FFF2-40B4-BE49-F238E27FC236}">
                <a16:creationId xmlns:a16="http://schemas.microsoft.com/office/drawing/2014/main" id="{BF5E558A-ECB4-79BD-BBB4-A9BB6C8B969A}"/>
              </a:ext>
            </a:extLst>
          </p:cNvPr>
          <p:cNvSpPr>
            <a:spLocks noGrp="1"/>
          </p:cNvSpPr>
          <p:nvPr>
            <p:ph type="body" sz="quarter" idx="40" hasCustomPrompt="1"/>
          </p:nvPr>
        </p:nvSpPr>
        <p:spPr>
          <a:xfrm>
            <a:off x="635576"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4" name="Picture Placeholder 11">
            <a:extLst>
              <a:ext uri="{FF2B5EF4-FFF2-40B4-BE49-F238E27FC236}">
                <a16:creationId xmlns:a16="http://schemas.microsoft.com/office/drawing/2014/main" id="{9C7A1CA0-B5AD-0481-9852-B7E464403FA0}"/>
              </a:ext>
            </a:extLst>
          </p:cNvPr>
          <p:cNvSpPr>
            <a:spLocks noGrp="1"/>
          </p:cNvSpPr>
          <p:nvPr>
            <p:ph type="pic" sz="quarter" idx="41" hasCustomPrompt="1"/>
          </p:nvPr>
        </p:nvSpPr>
        <p:spPr>
          <a:xfrm>
            <a:off x="640080"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5" name="Text Placeholder 10">
            <a:extLst>
              <a:ext uri="{FF2B5EF4-FFF2-40B4-BE49-F238E27FC236}">
                <a16:creationId xmlns:a16="http://schemas.microsoft.com/office/drawing/2014/main" id="{5F4256E2-79CC-BD38-3861-88FBA47FFC9A}"/>
              </a:ext>
            </a:extLst>
          </p:cNvPr>
          <p:cNvSpPr>
            <a:spLocks noGrp="1"/>
          </p:cNvSpPr>
          <p:nvPr>
            <p:ph type="body" sz="quarter" idx="42" hasCustomPrompt="1"/>
          </p:nvPr>
        </p:nvSpPr>
        <p:spPr>
          <a:xfrm>
            <a:off x="2861645"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46" name="Text Placeholder 10">
            <a:extLst>
              <a:ext uri="{FF2B5EF4-FFF2-40B4-BE49-F238E27FC236}">
                <a16:creationId xmlns:a16="http://schemas.microsoft.com/office/drawing/2014/main" id="{6E36C606-DA45-2433-9FEF-1DD7047081C9}"/>
              </a:ext>
            </a:extLst>
          </p:cNvPr>
          <p:cNvSpPr>
            <a:spLocks noGrp="1"/>
          </p:cNvSpPr>
          <p:nvPr>
            <p:ph type="body" sz="quarter" idx="43" hasCustomPrompt="1"/>
          </p:nvPr>
        </p:nvSpPr>
        <p:spPr>
          <a:xfrm>
            <a:off x="2861645"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47" name="Text Placeholder 10">
            <a:extLst>
              <a:ext uri="{FF2B5EF4-FFF2-40B4-BE49-F238E27FC236}">
                <a16:creationId xmlns:a16="http://schemas.microsoft.com/office/drawing/2014/main" id="{A5F05DFD-9F15-1E0D-2E66-241C40F693C1}"/>
              </a:ext>
            </a:extLst>
          </p:cNvPr>
          <p:cNvSpPr>
            <a:spLocks noGrp="1"/>
          </p:cNvSpPr>
          <p:nvPr>
            <p:ph type="body" sz="quarter" idx="44" hasCustomPrompt="1"/>
          </p:nvPr>
        </p:nvSpPr>
        <p:spPr>
          <a:xfrm>
            <a:off x="2861645"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8" name="Picture Placeholder 11">
            <a:extLst>
              <a:ext uri="{FF2B5EF4-FFF2-40B4-BE49-F238E27FC236}">
                <a16:creationId xmlns:a16="http://schemas.microsoft.com/office/drawing/2014/main" id="{96E4B198-F274-CAE0-D096-CF3DA613A161}"/>
              </a:ext>
            </a:extLst>
          </p:cNvPr>
          <p:cNvSpPr>
            <a:spLocks noGrp="1"/>
          </p:cNvSpPr>
          <p:nvPr>
            <p:ph type="pic" sz="quarter" idx="45" hasCustomPrompt="1"/>
          </p:nvPr>
        </p:nvSpPr>
        <p:spPr>
          <a:xfrm>
            <a:off x="2866149"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9" name="Text Placeholder 10">
            <a:extLst>
              <a:ext uri="{FF2B5EF4-FFF2-40B4-BE49-F238E27FC236}">
                <a16:creationId xmlns:a16="http://schemas.microsoft.com/office/drawing/2014/main" id="{18C0CABC-BF20-114F-D0CE-B9F337FDFC5A}"/>
              </a:ext>
            </a:extLst>
          </p:cNvPr>
          <p:cNvSpPr>
            <a:spLocks noGrp="1"/>
          </p:cNvSpPr>
          <p:nvPr>
            <p:ph type="body" sz="quarter" idx="46" hasCustomPrompt="1"/>
          </p:nvPr>
        </p:nvSpPr>
        <p:spPr>
          <a:xfrm>
            <a:off x="5069480"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0" name="Text Placeholder 10">
            <a:extLst>
              <a:ext uri="{FF2B5EF4-FFF2-40B4-BE49-F238E27FC236}">
                <a16:creationId xmlns:a16="http://schemas.microsoft.com/office/drawing/2014/main" id="{6C5EAAA9-A040-AB43-6AD6-AE2B9207636E}"/>
              </a:ext>
            </a:extLst>
          </p:cNvPr>
          <p:cNvSpPr>
            <a:spLocks noGrp="1"/>
          </p:cNvSpPr>
          <p:nvPr>
            <p:ph type="body" sz="quarter" idx="47" hasCustomPrompt="1"/>
          </p:nvPr>
        </p:nvSpPr>
        <p:spPr>
          <a:xfrm>
            <a:off x="5069480"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51" name="Text Placeholder 10">
            <a:extLst>
              <a:ext uri="{FF2B5EF4-FFF2-40B4-BE49-F238E27FC236}">
                <a16:creationId xmlns:a16="http://schemas.microsoft.com/office/drawing/2014/main" id="{75002689-0420-B610-18E9-1915BC9D29EB}"/>
              </a:ext>
            </a:extLst>
          </p:cNvPr>
          <p:cNvSpPr>
            <a:spLocks noGrp="1"/>
          </p:cNvSpPr>
          <p:nvPr>
            <p:ph type="body" sz="quarter" idx="48" hasCustomPrompt="1"/>
          </p:nvPr>
        </p:nvSpPr>
        <p:spPr>
          <a:xfrm>
            <a:off x="5069480"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52" name="Picture Placeholder 11">
            <a:extLst>
              <a:ext uri="{FF2B5EF4-FFF2-40B4-BE49-F238E27FC236}">
                <a16:creationId xmlns:a16="http://schemas.microsoft.com/office/drawing/2014/main" id="{6AC4F790-72F2-BC9D-92B0-0AE56DFBB66E}"/>
              </a:ext>
            </a:extLst>
          </p:cNvPr>
          <p:cNvSpPr>
            <a:spLocks noGrp="1"/>
          </p:cNvSpPr>
          <p:nvPr>
            <p:ph type="pic" sz="quarter" idx="49" hasCustomPrompt="1"/>
          </p:nvPr>
        </p:nvSpPr>
        <p:spPr>
          <a:xfrm>
            <a:off x="5073984"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53" name="Text Placeholder 10">
            <a:extLst>
              <a:ext uri="{FF2B5EF4-FFF2-40B4-BE49-F238E27FC236}">
                <a16:creationId xmlns:a16="http://schemas.microsoft.com/office/drawing/2014/main" id="{286449F0-1A85-9388-3748-67260F525B74}"/>
              </a:ext>
            </a:extLst>
          </p:cNvPr>
          <p:cNvSpPr>
            <a:spLocks noGrp="1"/>
          </p:cNvSpPr>
          <p:nvPr>
            <p:ph type="body" sz="quarter" idx="50" hasCustomPrompt="1"/>
          </p:nvPr>
        </p:nvSpPr>
        <p:spPr>
          <a:xfrm>
            <a:off x="7290015"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4" name="Text Placeholder 10">
            <a:extLst>
              <a:ext uri="{FF2B5EF4-FFF2-40B4-BE49-F238E27FC236}">
                <a16:creationId xmlns:a16="http://schemas.microsoft.com/office/drawing/2014/main" id="{10BC4A0E-F5F4-9841-1F1E-CCA14B1C73B0}"/>
              </a:ext>
            </a:extLst>
          </p:cNvPr>
          <p:cNvSpPr>
            <a:spLocks noGrp="1"/>
          </p:cNvSpPr>
          <p:nvPr>
            <p:ph type="body" sz="quarter" idx="51" hasCustomPrompt="1"/>
          </p:nvPr>
        </p:nvSpPr>
        <p:spPr>
          <a:xfrm>
            <a:off x="7290015"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55" name="Text Placeholder 10">
            <a:extLst>
              <a:ext uri="{FF2B5EF4-FFF2-40B4-BE49-F238E27FC236}">
                <a16:creationId xmlns:a16="http://schemas.microsoft.com/office/drawing/2014/main" id="{3E3480CF-ADEC-49B9-45E0-77152F323779}"/>
              </a:ext>
            </a:extLst>
          </p:cNvPr>
          <p:cNvSpPr>
            <a:spLocks noGrp="1"/>
          </p:cNvSpPr>
          <p:nvPr>
            <p:ph type="body" sz="quarter" idx="52" hasCustomPrompt="1"/>
          </p:nvPr>
        </p:nvSpPr>
        <p:spPr>
          <a:xfrm>
            <a:off x="7290015"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56" name="Picture Placeholder 11">
            <a:extLst>
              <a:ext uri="{FF2B5EF4-FFF2-40B4-BE49-F238E27FC236}">
                <a16:creationId xmlns:a16="http://schemas.microsoft.com/office/drawing/2014/main" id="{677AB83E-ECC4-D45A-C31D-900CC866A7F5}"/>
              </a:ext>
            </a:extLst>
          </p:cNvPr>
          <p:cNvSpPr>
            <a:spLocks noGrp="1"/>
          </p:cNvSpPr>
          <p:nvPr>
            <p:ph type="pic" sz="quarter" idx="53" hasCustomPrompt="1"/>
          </p:nvPr>
        </p:nvSpPr>
        <p:spPr>
          <a:xfrm>
            <a:off x="7294519"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3" name="Text Placeholder 10">
            <a:extLst>
              <a:ext uri="{FF2B5EF4-FFF2-40B4-BE49-F238E27FC236}">
                <a16:creationId xmlns:a16="http://schemas.microsoft.com/office/drawing/2014/main" id="{1FB0770A-AF62-72BA-6D76-AE1E987AC1E9}"/>
              </a:ext>
            </a:extLst>
          </p:cNvPr>
          <p:cNvSpPr>
            <a:spLocks noGrp="1"/>
          </p:cNvSpPr>
          <p:nvPr>
            <p:ph type="body" sz="quarter" idx="54" hasCustomPrompt="1"/>
          </p:nvPr>
        </p:nvSpPr>
        <p:spPr>
          <a:xfrm>
            <a:off x="9506165"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4" name="Text Placeholder 10">
            <a:extLst>
              <a:ext uri="{FF2B5EF4-FFF2-40B4-BE49-F238E27FC236}">
                <a16:creationId xmlns:a16="http://schemas.microsoft.com/office/drawing/2014/main" id="{C2300444-DF70-676C-A5FB-2DC6504846CB}"/>
              </a:ext>
            </a:extLst>
          </p:cNvPr>
          <p:cNvSpPr>
            <a:spLocks noGrp="1"/>
          </p:cNvSpPr>
          <p:nvPr>
            <p:ph type="body" sz="quarter" idx="55" hasCustomPrompt="1"/>
          </p:nvPr>
        </p:nvSpPr>
        <p:spPr>
          <a:xfrm>
            <a:off x="9506165"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5" name="Text Placeholder 10">
            <a:extLst>
              <a:ext uri="{FF2B5EF4-FFF2-40B4-BE49-F238E27FC236}">
                <a16:creationId xmlns:a16="http://schemas.microsoft.com/office/drawing/2014/main" id="{FCF55BC7-EA51-A12C-8000-C45CC37B4932}"/>
              </a:ext>
            </a:extLst>
          </p:cNvPr>
          <p:cNvSpPr>
            <a:spLocks noGrp="1"/>
          </p:cNvSpPr>
          <p:nvPr>
            <p:ph type="body" sz="quarter" idx="56" hasCustomPrompt="1"/>
          </p:nvPr>
        </p:nvSpPr>
        <p:spPr>
          <a:xfrm>
            <a:off x="9506165"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6" name="Picture Placeholder 11">
            <a:extLst>
              <a:ext uri="{FF2B5EF4-FFF2-40B4-BE49-F238E27FC236}">
                <a16:creationId xmlns:a16="http://schemas.microsoft.com/office/drawing/2014/main" id="{A75784CD-D752-ECAE-7076-50B6DF7EE1D4}"/>
              </a:ext>
            </a:extLst>
          </p:cNvPr>
          <p:cNvSpPr>
            <a:spLocks noGrp="1"/>
          </p:cNvSpPr>
          <p:nvPr>
            <p:ph type="pic" sz="quarter" idx="57" hasCustomPrompt="1"/>
          </p:nvPr>
        </p:nvSpPr>
        <p:spPr>
          <a:xfrm>
            <a:off x="9510669"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9" name="Text Placeholder 10">
            <a:extLst>
              <a:ext uri="{FF2B5EF4-FFF2-40B4-BE49-F238E27FC236}">
                <a16:creationId xmlns:a16="http://schemas.microsoft.com/office/drawing/2014/main" id="{BD613DD3-781F-94CD-189C-F5D4037FC04A}"/>
              </a:ext>
            </a:extLst>
          </p:cNvPr>
          <p:cNvSpPr>
            <a:spLocks noGrp="1"/>
          </p:cNvSpPr>
          <p:nvPr>
            <p:ph type="body" sz="quarter" idx="58" hasCustomPrompt="1"/>
          </p:nvPr>
        </p:nvSpPr>
        <p:spPr>
          <a:xfrm>
            <a:off x="9506165"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2" name="Text Placeholder 10">
            <a:extLst>
              <a:ext uri="{FF2B5EF4-FFF2-40B4-BE49-F238E27FC236}">
                <a16:creationId xmlns:a16="http://schemas.microsoft.com/office/drawing/2014/main" id="{FE5B3A5B-8AA0-8ED9-346C-49B558DB1045}"/>
              </a:ext>
            </a:extLst>
          </p:cNvPr>
          <p:cNvSpPr>
            <a:spLocks noGrp="1"/>
          </p:cNvSpPr>
          <p:nvPr>
            <p:ph type="body" sz="quarter" idx="59" hasCustomPrompt="1"/>
          </p:nvPr>
        </p:nvSpPr>
        <p:spPr>
          <a:xfrm>
            <a:off x="9506165"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3" name="Text Placeholder 10">
            <a:extLst>
              <a:ext uri="{FF2B5EF4-FFF2-40B4-BE49-F238E27FC236}">
                <a16:creationId xmlns:a16="http://schemas.microsoft.com/office/drawing/2014/main" id="{00070A53-A8AE-28E2-12C3-B87E4D623D9F}"/>
              </a:ext>
            </a:extLst>
          </p:cNvPr>
          <p:cNvSpPr>
            <a:spLocks noGrp="1"/>
          </p:cNvSpPr>
          <p:nvPr>
            <p:ph type="body" sz="quarter" idx="60" hasCustomPrompt="1"/>
          </p:nvPr>
        </p:nvSpPr>
        <p:spPr>
          <a:xfrm>
            <a:off x="9506165"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4" name="Picture Placeholder 11">
            <a:extLst>
              <a:ext uri="{FF2B5EF4-FFF2-40B4-BE49-F238E27FC236}">
                <a16:creationId xmlns:a16="http://schemas.microsoft.com/office/drawing/2014/main" id="{11F04875-8CE9-96C9-2CF4-391B312537FB}"/>
              </a:ext>
            </a:extLst>
          </p:cNvPr>
          <p:cNvSpPr>
            <a:spLocks noGrp="1"/>
          </p:cNvSpPr>
          <p:nvPr>
            <p:ph type="pic" sz="quarter" idx="61" hasCustomPrompt="1"/>
          </p:nvPr>
        </p:nvSpPr>
        <p:spPr>
          <a:xfrm>
            <a:off x="9510669"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Tree>
    <p:extLst>
      <p:ext uri="{BB962C8B-B14F-4D97-AF65-F5344CB8AC3E}">
        <p14:creationId xmlns:p14="http://schemas.microsoft.com/office/powerpoint/2010/main" val="2366928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Roster 10-up,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E12-C361-B187-B1E5-8D23105561D7}"/>
              </a:ext>
            </a:extLst>
          </p:cNvPr>
          <p:cNvSpPr>
            <a:spLocks noGrp="1"/>
          </p:cNvSpPr>
          <p:nvPr>
            <p:ph type="title" hasCustomPrompt="1"/>
          </p:nvPr>
        </p:nvSpPr>
        <p:spPr/>
        <p:txBody>
          <a:bodyPr>
            <a:noAutofit/>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DF23B985-C91D-1E1B-33E5-9B039841C6EE}"/>
              </a:ext>
            </a:extLst>
          </p:cNvPr>
          <p:cNvSpPr>
            <a:spLocks noGrp="1"/>
          </p:cNvSpPr>
          <p:nvPr>
            <p:ph type="sldNum" sz="quarter" idx="10"/>
          </p:nvPr>
        </p:nvSpPr>
        <p:spPr/>
        <p:txBody>
          <a:bodyPr>
            <a:noAutofit/>
          </a:bodyPr>
          <a:lstStyle/>
          <a:p>
            <a:fld id="{F19811FD-96DF-42B1-BDBB-EF3C0573B843}" type="slidenum">
              <a:rPr lang="en-US" smtClean="0"/>
              <a:pPr/>
              <a:t>‹#›</a:t>
            </a:fld>
            <a:endParaRPr lang="en-US" dirty="0"/>
          </a:p>
        </p:txBody>
      </p:sp>
      <p:sp>
        <p:nvSpPr>
          <p:cNvPr id="4" name="Text Placeholder 10">
            <a:extLst>
              <a:ext uri="{FF2B5EF4-FFF2-40B4-BE49-F238E27FC236}">
                <a16:creationId xmlns:a16="http://schemas.microsoft.com/office/drawing/2014/main" id="{6AFA04C5-18D9-31CB-E5CA-1AB341287A74}"/>
              </a:ext>
            </a:extLst>
          </p:cNvPr>
          <p:cNvSpPr>
            <a:spLocks noGrp="1"/>
          </p:cNvSpPr>
          <p:nvPr>
            <p:ph type="body" sz="quarter" idx="15" hasCustomPrompt="1"/>
          </p:nvPr>
        </p:nvSpPr>
        <p:spPr>
          <a:xfrm>
            <a:off x="635576"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 name="Text Placeholder 10">
            <a:extLst>
              <a:ext uri="{FF2B5EF4-FFF2-40B4-BE49-F238E27FC236}">
                <a16:creationId xmlns:a16="http://schemas.microsoft.com/office/drawing/2014/main" id="{DA5CFCF5-782A-9261-E989-DC5FE0EA2FD8}"/>
              </a:ext>
            </a:extLst>
          </p:cNvPr>
          <p:cNvSpPr>
            <a:spLocks noGrp="1"/>
          </p:cNvSpPr>
          <p:nvPr>
            <p:ph type="body" sz="quarter" idx="16" hasCustomPrompt="1"/>
          </p:nvPr>
        </p:nvSpPr>
        <p:spPr>
          <a:xfrm>
            <a:off x="635576"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6" name="Text Placeholder 10">
            <a:extLst>
              <a:ext uri="{FF2B5EF4-FFF2-40B4-BE49-F238E27FC236}">
                <a16:creationId xmlns:a16="http://schemas.microsoft.com/office/drawing/2014/main" id="{A787D272-3A9B-1705-A64A-38256A125F65}"/>
              </a:ext>
            </a:extLst>
          </p:cNvPr>
          <p:cNvSpPr>
            <a:spLocks noGrp="1"/>
          </p:cNvSpPr>
          <p:nvPr>
            <p:ph type="body" sz="quarter" idx="17" hasCustomPrompt="1"/>
          </p:nvPr>
        </p:nvSpPr>
        <p:spPr>
          <a:xfrm>
            <a:off x="635576"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9" name="Picture Placeholder 11">
            <a:extLst>
              <a:ext uri="{FF2B5EF4-FFF2-40B4-BE49-F238E27FC236}">
                <a16:creationId xmlns:a16="http://schemas.microsoft.com/office/drawing/2014/main" id="{C68EDF3A-5536-BD48-BEF1-8BCC0EEB6CB7}"/>
              </a:ext>
            </a:extLst>
          </p:cNvPr>
          <p:cNvSpPr>
            <a:spLocks noGrp="1"/>
          </p:cNvSpPr>
          <p:nvPr>
            <p:ph type="pic" sz="quarter" idx="25" hasCustomPrompt="1"/>
          </p:nvPr>
        </p:nvSpPr>
        <p:spPr>
          <a:xfrm>
            <a:off x="640080"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8" name="Text Placeholder 10">
            <a:extLst>
              <a:ext uri="{FF2B5EF4-FFF2-40B4-BE49-F238E27FC236}">
                <a16:creationId xmlns:a16="http://schemas.microsoft.com/office/drawing/2014/main" id="{65B1405E-91F2-8EAB-E63B-358DECD22265}"/>
              </a:ext>
            </a:extLst>
          </p:cNvPr>
          <p:cNvSpPr>
            <a:spLocks noGrp="1"/>
          </p:cNvSpPr>
          <p:nvPr>
            <p:ph type="body" sz="quarter" idx="26" hasCustomPrompt="1"/>
          </p:nvPr>
        </p:nvSpPr>
        <p:spPr>
          <a:xfrm>
            <a:off x="2861645"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0" name="Text Placeholder 10">
            <a:extLst>
              <a:ext uri="{FF2B5EF4-FFF2-40B4-BE49-F238E27FC236}">
                <a16:creationId xmlns:a16="http://schemas.microsoft.com/office/drawing/2014/main" id="{1A663910-E222-49CE-9969-96B996FA696D}"/>
              </a:ext>
            </a:extLst>
          </p:cNvPr>
          <p:cNvSpPr>
            <a:spLocks noGrp="1"/>
          </p:cNvSpPr>
          <p:nvPr>
            <p:ph type="body" sz="quarter" idx="27" hasCustomPrompt="1"/>
          </p:nvPr>
        </p:nvSpPr>
        <p:spPr>
          <a:xfrm>
            <a:off x="2861645"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1" name="Text Placeholder 10">
            <a:extLst>
              <a:ext uri="{FF2B5EF4-FFF2-40B4-BE49-F238E27FC236}">
                <a16:creationId xmlns:a16="http://schemas.microsoft.com/office/drawing/2014/main" id="{03395206-3FC7-8D40-76C6-F82ABF0B857D}"/>
              </a:ext>
            </a:extLst>
          </p:cNvPr>
          <p:cNvSpPr>
            <a:spLocks noGrp="1"/>
          </p:cNvSpPr>
          <p:nvPr>
            <p:ph type="body" sz="quarter" idx="28" hasCustomPrompt="1"/>
          </p:nvPr>
        </p:nvSpPr>
        <p:spPr>
          <a:xfrm>
            <a:off x="2861645"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2" name="Picture Placeholder 11">
            <a:extLst>
              <a:ext uri="{FF2B5EF4-FFF2-40B4-BE49-F238E27FC236}">
                <a16:creationId xmlns:a16="http://schemas.microsoft.com/office/drawing/2014/main" id="{29FC7459-495C-29CE-A530-FDCF6BDC85D0}"/>
              </a:ext>
            </a:extLst>
          </p:cNvPr>
          <p:cNvSpPr>
            <a:spLocks noGrp="1"/>
          </p:cNvSpPr>
          <p:nvPr>
            <p:ph type="pic" sz="quarter" idx="29" hasCustomPrompt="1"/>
          </p:nvPr>
        </p:nvSpPr>
        <p:spPr>
          <a:xfrm>
            <a:off x="2866149"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7" name="Text Placeholder 10">
            <a:extLst>
              <a:ext uri="{FF2B5EF4-FFF2-40B4-BE49-F238E27FC236}">
                <a16:creationId xmlns:a16="http://schemas.microsoft.com/office/drawing/2014/main" id="{3389DA21-645E-5008-E868-514502C6A6AC}"/>
              </a:ext>
            </a:extLst>
          </p:cNvPr>
          <p:cNvSpPr>
            <a:spLocks noGrp="1"/>
          </p:cNvSpPr>
          <p:nvPr>
            <p:ph type="body" sz="quarter" idx="30" hasCustomPrompt="1"/>
          </p:nvPr>
        </p:nvSpPr>
        <p:spPr>
          <a:xfrm>
            <a:off x="5069480"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8" name="Text Placeholder 10">
            <a:extLst>
              <a:ext uri="{FF2B5EF4-FFF2-40B4-BE49-F238E27FC236}">
                <a16:creationId xmlns:a16="http://schemas.microsoft.com/office/drawing/2014/main" id="{BD7D732C-735D-7F03-6051-877022996ABF}"/>
              </a:ext>
            </a:extLst>
          </p:cNvPr>
          <p:cNvSpPr>
            <a:spLocks noGrp="1"/>
          </p:cNvSpPr>
          <p:nvPr>
            <p:ph type="body" sz="quarter" idx="31" hasCustomPrompt="1"/>
          </p:nvPr>
        </p:nvSpPr>
        <p:spPr>
          <a:xfrm>
            <a:off x="5069480"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0" name="Text Placeholder 10">
            <a:extLst>
              <a:ext uri="{FF2B5EF4-FFF2-40B4-BE49-F238E27FC236}">
                <a16:creationId xmlns:a16="http://schemas.microsoft.com/office/drawing/2014/main" id="{FA9FF5FE-8771-4F53-7104-F4C68AA05BF5}"/>
              </a:ext>
            </a:extLst>
          </p:cNvPr>
          <p:cNvSpPr>
            <a:spLocks noGrp="1"/>
          </p:cNvSpPr>
          <p:nvPr>
            <p:ph type="body" sz="quarter" idx="32" hasCustomPrompt="1"/>
          </p:nvPr>
        </p:nvSpPr>
        <p:spPr>
          <a:xfrm>
            <a:off x="5069480"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1" name="Picture Placeholder 11">
            <a:extLst>
              <a:ext uri="{FF2B5EF4-FFF2-40B4-BE49-F238E27FC236}">
                <a16:creationId xmlns:a16="http://schemas.microsoft.com/office/drawing/2014/main" id="{9BACBC92-E8DC-2900-1EE2-06522312E822}"/>
              </a:ext>
            </a:extLst>
          </p:cNvPr>
          <p:cNvSpPr>
            <a:spLocks noGrp="1"/>
          </p:cNvSpPr>
          <p:nvPr>
            <p:ph type="pic" sz="quarter" idx="33" hasCustomPrompt="1"/>
          </p:nvPr>
        </p:nvSpPr>
        <p:spPr>
          <a:xfrm>
            <a:off x="5073984"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26" name="Text Placeholder 10">
            <a:extLst>
              <a:ext uri="{FF2B5EF4-FFF2-40B4-BE49-F238E27FC236}">
                <a16:creationId xmlns:a16="http://schemas.microsoft.com/office/drawing/2014/main" id="{AEABCF4A-2244-9DCD-B1ED-4A042E925654}"/>
              </a:ext>
            </a:extLst>
          </p:cNvPr>
          <p:cNvSpPr>
            <a:spLocks noGrp="1"/>
          </p:cNvSpPr>
          <p:nvPr>
            <p:ph type="body" sz="quarter" idx="34" hasCustomPrompt="1"/>
          </p:nvPr>
        </p:nvSpPr>
        <p:spPr>
          <a:xfrm>
            <a:off x="7290015"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7" name="Text Placeholder 10">
            <a:extLst>
              <a:ext uri="{FF2B5EF4-FFF2-40B4-BE49-F238E27FC236}">
                <a16:creationId xmlns:a16="http://schemas.microsoft.com/office/drawing/2014/main" id="{762246B9-BF3F-6B74-D637-34DFF4B138BE}"/>
              </a:ext>
            </a:extLst>
          </p:cNvPr>
          <p:cNvSpPr>
            <a:spLocks noGrp="1"/>
          </p:cNvSpPr>
          <p:nvPr>
            <p:ph type="body" sz="quarter" idx="35" hasCustomPrompt="1"/>
          </p:nvPr>
        </p:nvSpPr>
        <p:spPr>
          <a:xfrm>
            <a:off x="7290015"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9" name="Text Placeholder 10">
            <a:extLst>
              <a:ext uri="{FF2B5EF4-FFF2-40B4-BE49-F238E27FC236}">
                <a16:creationId xmlns:a16="http://schemas.microsoft.com/office/drawing/2014/main" id="{BB67B896-910F-B02D-A814-9EAC775AF1EE}"/>
              </a:ext>
            </a:extLst>
          </p:cNvPr>
          <p:cNvSpPr>
            <a:spLocks noGrp="1"/>
          </p:cNvSpPr>
          <p:nvPr>
            <p:ph type="body" sz="quarter" idx="36" hasCustomPrompt="1"/>
          </p:nvPr>
        </p:nvSpPr>
        <p:spPr>
          <a:xfrm>
            <a:off x="7290015"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0" name="Picture Placeholder 11">
            <a:extLst>
              <a:ext uri="{FF2B5EF4-FFF2-40B4-BE49-F238E27FC236}">
                <a16:creationId xmlns:a16="http://schemas.microsoft.com/office/drawing/2014/main" id="{F196982F-04F5-945C-EEA2-2CBA0D176FA5}"/>
              </a:ext>
            </a:extLst>
          </p:cNvPr>
          <p:cNvSpPr>
            <a:spLocks noGrp="1"/>
          </p:cNvSpPr>
          <p:nvPr>
            <p:ph type="pic" sz="quarter" idx="37" hasCustomPrompt="1"/>
          </p:nvPr>
        </p:nvSpPr>
        <p:spPr>
          <a:xfrm>
            <a:off x="7294519"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1" name="Text Placeholder 10">
            <a:extLst>
              <a:ext uri="{FF2B5EF4-FFF2-40B4-BE49-F238E27FC236}">
                <a16:creationId xmlns:a16="http://schemas.microsoft.com/office/drawing/2014/main" id="{5A2AA89A-63AB-A27A-321F-9C39EE07EAD3}"/>
              </a:ext>
            </a:extLst>
          </p:cNvPr>
          <p:cNvSpPr>
            <a:spLocks noGrp="1"/>
          </p:cNvSpPr>
          <p:nvPr>
            <p:ph type="body" sz="quarter" idx="38" hasCustomPrompt="1"/>
          </p:nvPr>
        </p:nvSpPr>
        <p:spPr>
          <a:xfrm>
            <a:off x="635576"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42" name="Text Placeholder 10">
            <a:extLst>
              <a:ext uri="{FF2B5EF4-FFF2-40B4-BE49-F238E27FC236}">
                <a16:creationId xmlns:a16="http://schemas.microsoft.com/office/drawing/2014/main" id="{7F51EA11-EF60-CE91-A778-B99A51FFA2B9}"/>
              </a:ext>
            </a:extLst>
          </p:cNvPr>
          <p:cNvSpPr>
            <a:spLocks noGrp="1"/>
          </p:cNvSpPr>
          <p:nvPr>
            <p:ph type="body" sz="quarter" idx="39" hasCustomPrompt="1"/>
          </p:nvPr>
        </p:nvSpPr>
        <p:spPr>
          <a:xfrm>
            <a:off x="635576"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43" name="Text Placeholder 10">
            <a:extLst>
              <a:ext uri="{FF2B5EF4-FFF2-40B4-BE49-F238E27FC236}">
                <a16:creationId xmlns:a16="http://schemas.microsoft.com/office/drawing/2014/main" id="{BF5E558A-ECB4-79BD-BBB4-A9BB6C8B969A}"/>
              </a:ext>
            </a:extLst>
          </p:cNvPr>
          <p:cNvSpPr>
            <a:spLocks noGrp="1"/>
          </p:cNvSpPr>
          <p:nvPr>
            <p:ph type="body" sz="quarter" idx="40" hasCustomPrompt="1"/>
          </p:nvPr>
        </p:nvSpPr>
        <p:spPr>
          <a:xfrm>
            <a:off x="635576"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4" name="Picture Placeholder 11">
            <a:extLst>
              <a:ext uri="{FF2B5EF4-FFF2-40B4-BE49-F238E27FC236}">
                <a16:creationId xmlns:a16="http://schemas.microsoft.com/office/drawing/2014/main" id="{9C7A1CA0-B5AD-0481-9852-B7E464403FA0}"/>
              </a:ext>
            </a:extLst>
          </p:cNvPr>
          <p:cNvSpPr>
            <a:spLocks noGrp="1"/>
          </p:cNvSpPr>
          <p:nvPr>
            <p:ph type="pic" sz="quarter" idx="41" hasCustomPrompt="1"/>
          </p:nvPr>
        </p:nvSpPr>
        <p:spPr>
          <a:xfrm>
            <a:off x="640080"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5" name="Text Placeholder 10">
            <a:extLst>
              <a:ext uri="{FF2B5EF4-FFF2-40B4-BE49-F238E27FC236}">
                <a16:creationId xmlns:a16="http://schemas.microsoft.com/office/drawing/2014/main" id="{5F4256E2-79CC-BD38-3861-88FBA47FFC9A}"/>
              </a:ext>
            </a:extLst>
          </p:cNvPr>
          <p:cNvSpPr>
            <a:spLocks noGrp="1"/>
          </p:cNvSpPr>
          <p:nvPr>
            <p:ph type="body" sz="quarter" idx="42" hasCustomPrompt="1"/>
          </p:nvPr>
        </p:nvSpPr>
        <p:spPr>
          <a:xfrm>
            <a:off x="2861645"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46" name="Text Placeholder 10">
            <a:extLst>
              <a:ext uri="{FF2B5EF4-FFF2-40B4-BE49-F238E27FC236}">
                <a16:creationId xmlns:a16="http://schemas.microsoft.com/office/drawing/2014/main" id="{6E36C606-DA45-2433-9FEF-1DD7047081C9}"/>
              </a:ext>
            </a:extLst>
          </p:cNvPr>
          <p:cNvSpPr>
            <a:spLocks noGrp="1"/>
          </p:cNvSpPr>
          <p:nvPr>
            <p:ph type="body" sz="quarter" idx="43" hasCustomPrompt="1"/>
          </p:nvPr>
        </p:nvSpPr>
        <p:spPr>
          <a:xfrm>
            <a:off x="2861645"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47" name="Text Placeholder 10">
            <a:extLst>
              <a:ext uri="{FF2B5EF4-FFF2-40B4-BE49-F238E27FC236}">
                <a16:creationId xmlns:a16="http://schemas.microsoft.com/office/drawing/2014/main" id="{A5F05DFD-9F15-1E0D-2E66-241C40F693C1}"/>
              </a:ext>
            </a:extLst>
          </p:cNvPr>
          <p:cNvSpPr>
            <a:spLocks noGrp="1"/>
          </p:cNvSpPr>
          <p:nvPr>
            <p:ph type="body" sz="quarter" idx="44" hasCustomPrompt="1"/>
          </p:nvPr>
        </p:nvSpPr>
        <p:spPr>
          <a:xfrm>
            <a:off x="2861645"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8" name="Picture Placeholder 11">
            <a:extLst>
              <a:ext uri="{FF2B5EF4-FFF2-40B4-BE49-F238E27FC236}">
                <a16:creationId xmlns:a16="http://schemas.microsoft.com/office/drawing/2014/main" id="{96E4B198-F274-CAE0-D096-CF3DA613A161}"/>
              </a:ext>
            </a:extLst>
          </p:cNvPr>
          <p:cNvSpPr>
            <a:spLocks noGrp="1"/>
          </p:cNvSpPr>
          <p:nvPr>
            <p:ph type="pic" sz="quarter" idx="45" hasCustomPrompt="1"/>
          </p:nvPr>
        </p:nvSpPr>
        <p:spPr>
          <a:xfrm>
            <a:off x="2866149"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49" name="Text Placeholder 10">
            <a:extLst>
              <a:ext uri="{FF2B5EF4-FFF2-40B4-BE49-F238E27FC236}">
                <a16:creationId xmlns:a16="http://schemas.microsoft.com/office/drawing/2014/main" id="{18C0CABC-BF20-114F-D0CE-B9F337FDFC5A}"/>
              </a:ext>
            </a:extLst>
          </p:cNvPr>
          <p:cNvSpPr>
            <a:spLocks noGrp="1"/>
          </p:cNvSpPr>
          <p:nvPr>
            <p:ph type="body" sz="quarter" idx="46" hasCustomPrompt="1"/>
          </p:nvPr>
        </p:nvSpPr>
        <p:spPr>
          <a:xfrm>
            <a:off x="5069480"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0" name="Text Placeholder 10">
            <a:extLst>
              <a:ext uri="{FF2B5EF4-FFF2-40B4-BE49-F238E27FC236}">
                <a16:creationId xmlns:a16="http://schemas.microsoft.com/office/drawing/2014/main" id="{6C5EAAA9-A040-AB43-6AD6-AE2B9207636E}"/>
              </a:ext>
            </a:extLst>
          </p:cNvPr>
          <p:cNvSpPr>
            <a:spLocks noGrp="1"/>
          </p:cNvSpPr>
          <p:nvPr>
            <p:ph type="body" sz="quarter" idx="47" hasCustomPrompt="1"/>
          </p:nvPr>
        </p:nvSpPr>
        <p:spPr>
          <a:xfrm>
            <a:off x="5069480"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51" name="Text Placeholder 10">
            <a:extLst>
              <a:ext uri="{FF2B5EF4-FFF2-40B4-BE49-F238E27FC236}">
                <a16:creationId xmlns:a16="http://schemas.microsoft.com/office/drawing/2014/main" id="{75002689-0420-B610-18E9-1915BC9D29EB}"/>
              </a:ext>
            </a:extLst>
          </p:cNvPr>
          <p:cNvSpPr>
            <a:spLocks noGrp="1"/>
          </p:cNvSpPr>
          <p:nvPr>
            <p:ph type="body" sz="quarter" idx="48" hasCustomPrompt="1"/>
          </p:nvPr>
        </p:nvSpPr>
        <p:spPr>
          <a:xfrm>
            <a:off x="5069480"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52" name="Picture Placeholder 11">
            <a:extLst>
              <a:ext uri="{FF2B5EF4-FFF2-40B4-BE49-F238E27FC236}">
                <a16:creationId xmlns:a16="http://schemas.microsoft.com/office/drawing/2014/main" id="{6AC4F790-72F2-BC9D-92B0-0AE56DFBB66E}"/>
              </a:ext>
            </a:extLst>
          </p:cNvPr>
          <p:cNvSpPr>
            <a:spLocks noGrp="1"/>
          </p:cNvSpPr>
          <p:nvPr>
            <p:ph type="pic" sz="quarter" idx="49" hasCustomPrompt="1"/>
          </p:nvPr>
        </p:nvSpPr>
        <p:spPr>
          <a:xfrm>
            <a:off x="5073984"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53" name="Text Placeholder 10">
            <a:extLst>
              <a:ext uri="{FF2B5EF4-FFF2-40B4-BE49-F238E27FC236}">
                <a16:creationId xmlns:a16="http://schemas.microsoft.com/office/drawing/2014/main" id="{286449F0-1A85-9388-3748-67260F525B74}"/>
              </a:ext>
            </a:extLst>
          </p:cNvPr>
          <p:cNvSpPr>
            <a:spLocks noGrp="1"/>
          </p:cNvSpPr>
          <p:nvPr>
            <p:ph type="body" sz="quarter" idx="50" hasCustomPrompt="1"/>
          </p:nvPr>
        </p:nvSpPr>
        <p:spPr>
          <a:xfrm>
            <a:off x="7290015"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54" name="Text Placeholder 10">
            <a:extLst>
              <a:ext uri="{FF2B5EF4-FFF2-40B4-BE49-F238E27FC236}">
                <a16:creationId xmlns:a16="http://schemas.microsoft.com/office/drawing/2014/main" id="{10BC4A0E-F5F4-9841-1F1E-CCA14B1C73B0}"/>
              </a:ext>
            </a:extLst>
          </p:cNvPr>
          <p:cNvSpPr>
            <a:spLocks noGrp="1"/>
          </p:cNvSpPr>
          <p:nvPr>
            <p:ph type="body" sz="quarter" idx="51" hasCustomPrompt="1"/>
          </p:nvPr>
        </p:nvSpPr>
        <p:spPr>
          <a:xfrm>
            <a:off x="7290015"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55" name="Text Placeholder 10">
            <a:extLst>
              <a:ext uri="{FF2B5EF4-FFF2-40B4-BE49-F238E27FC236}">
                <a16:creationId xmlns:a16="http://schemas.microsoft.com/office/drawing/2014/main" id="{3E3480CF-ADEC-49B9-45E0-77152F323779}"/>
              </a:ext>
            </a:extLst>
          </p:cNvPr>
          <p:cNvSpPr>
            <a:spLocks noGrp="1"/>
          </p:cNvSpPr>
          <p:nvPr>
            <p:ph type="body" sz="quarter" idx="52" hasCustomPrompt="1"/>
          </p:nvPr>
        </p:nvSpPr>
        <p:spPr>
          <a:xfrm>
            <a:off x="7290015"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56" name="Picture Placeholder 11">
            <a:extLst>
              <a:ext uri="{FF2B5EF4-FFF2-40B4-BE49-F238E27FC236}">
                <a16:creationId xmlns:a16="http://schemas.microsoft.com/office/drawing/2014/main" id="{677AB83E-ECC4-D45A-C31D-900CC866A7F5}"/>
              </a:ext>
            </a:extLst>
          </p:cNvPr>
          <p:cNvSpPr>
            <a:spLocks noGrp="1"/>
          </p:cNvSpPr>
          <p:nvPr>
            <p:ph type="pic" sz="quarter" idx="53" hasCustomPrompt="1"/>
          </p:nvPr>
        </p:nvSpPr>
        <p:spPr>
          <a:xfrm>
            <a:off x="7294519"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3" name="Text Placeholder 10">
            <a:extLst>
              <a:ext uri="{FF2B5EF4-FFF2-40B4-BE49-F238E27FC236}">
                <a16:creationId xmlns:a16="http://schemas.microsoft.com/office/drawing/2014/main" id="{1FB0770A-AF62-72BA-6D76-AE1E987AC1E9}"/>
              </a:ext>
            </a:extLst>
          </p:cNvPr>
          <p:cNvSpPr>
            <a:spLocks noGrp="1"/>
          </p:cNvSpPr>
          <p:nvPr>
            <p:ph type="body" sz="quarter" idx="54" hasCustomPrompt="1"/>
          </p:nvPr>
        </p:nvSpPr>
        <p:spPr>
          <a:xfrm>
            <a:off x="9506165" y="2964314"/>
            <a:ext cx="1920240" cy="180658"/>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4" name="Text Placeholder 10">
            <a:extLst>
              <a:ext uri="{FF2B5EF4-FFF2-40B4-BE49-F238E27FC236}">
                <a16:creationId xmlns:a16="http://schemas.microsoft.com/office/drawing/2014/main" id="{C2300444-DF70-676C-A5FB-2DC6504846CB}"/>
              </a:ext>
            </a:extLst>
          </p:cNvPr>
          <p:cNvSpPr>
            <a:spLocks noGrp="1"/>
          </p:cNvSpPr>
          <p:nvPr>
            <p:ph type="body" sz="quarter" idx="55" hasCustomPrompt="1"/>
          </p:nvPr>
        </p:nvSpPr>
        <p:spPr>
          <a:xfrm>
            <a:off x="9506165" y="3165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5" name="Text Placeholder 10">
            <a:extLst>
              <a:ext uri="{FF2B5EF4-FFF2-40B4-BE49-F238E27FC236}">
                <a16:creationId xmlns:a16="http://schemas.microsoft.com/office/drawing/2014/main" id="{FCF55BC7-EA51-A12C-8000-C45CC37B4932}"/>
              </a:ext>
            </a:extLst>
          </p:cNvPr>
          <p:cNvSpPr>
            <a:spLocks noGrp="1"/>
          </p:cNvSpPr>
          <p:nvPr>
            <p:ph type="body" sz="quarter" idx="56" hasCustomPrompt="1"/>
          </p:nvPr>
        </p:nvSpPr>
        <p:spPr>
          <a:xfrm>
            <a:off x="9506165" y="3360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6" name="Picture Placeholder 11">
            <a:extLst>
              <a:ext uri="{FF2B5EF4-FFF2-40B4-BE49-F238E27FC236}">
                <a16:creationId xmlns:a16="http://schemas.microsoft.com/office/drawing/2014/main" id="{A75784CD-D752-ECAE-7076-50B6DF7EE1D4}"/>
              </a:ext>
            </a:extLst>
          </p:cNvPr>
          <p:cNvSpPr>
            <a:spLocks noGrp="1"/>
          </p:cNvSpPr>
          <p:nvPr>
            <p:ph type="pic" sz="quarter" idx="57" hasCustomPrompt="1"/>
          </p:nvPr>
        </p:nvSpPr>
        <p:spPr>
          <a:xfrm>
            <a:off x="9510669" y="1645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
        <p:nvSpPr>
          <p:cNvPr id="19" name="Text Placeholder 10">
            <a:extLst>
              <a:ext uri="{FF2B5EF4-FFF2-40B4-BE49-F238E27FC236}">
                <a16:creationId xmlns:a16="http://schemas.microsoft.com/office/drawing/2014/main" id="{BD613DD3-781F-94CD-189C-F5D4037FC04A}"/>
              </a:ext>
            </a:extLst>
          </p:cNvPr>
          <p:cNvSpPr>
            <a:spLocks noGrp="1"/>
          </p:cNvSpPr>
          <p:nvPr>
            <p:ph type="body" sz="quarter" idx="58" hasCustomPrompt="1"/>
          </p:nvPr>
        </p:nvSpPr>
        <p:spPr>
          <a:xfrm>
            <a:off x="9506165" y="5377314"/>
            <a:ext cx="1920240" cy="180658"/>
          </a:xfrm>
          <a:ln>
            <a:noFill/>
          </a:ln>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2" name="Text Placeholder 10">
            <a:extLst>
              <a:ext uri="{FF2B5EF4-FFF2-40B4-BE49-F238E27FC236}">
                <a16:creationId xmlns:a16="http://schemas.microsoft.com/office/drawing/2014/main" id="{FE5B3A5B-8AA0-8ED9-346C-49B558DB1045}"/>
              </a:ext>
            </a:extLst>
          </p:cNvPr>
          <p:cNvSpPr>
            <a:spLocks noGrp="1"/>
          </p:cNvSpPr>
          <p:nvPr>
            <p:ph type="body" sz="quarter" idx="59" hasCustomPrompt="1"/>
          </p:nvPr>
        </p:nvSpPr>
        <p:spPr>
          <a:xfrm>
            <a:off x="9506165" y="5578537"/>
            <a:ext cx="1920240"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3" name="Text Placeholder 10">
            <a:extLst>
              <a:ext uri="{FF2B5EF4-FFF2-40B4-BE49-F238E27FC236}">
                <a16:creationId xmlns:a16="http://schemas.microsoft.com/office/drawing/2014/main" id="{00070A53-A8AE-28E2-12C3-B87E4D623D9F}"/>
              </a:ext>
            </a:extLst>
          </p:cNvPr>
          <p:cNvSpPr>
            <a:spLocks noGrp="1"/>
          </p:cNvSpPr>
          <p:nvPr>
            <p:ph type="body" sz="quarter" idx="60" hasCustomPrompt="1"/>
          </p:nvPr>
        </p:nvSpPr>
        <p:spPr>
          <a:xfrm>
            <a:off x="9506165" y="5773166"/>
            <a:ext cx="1920240"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4" name="Picture Placeholder 11">
            <a:extLst>
              <a:ext uri="{FF2B5EF4-FFF2-40B4-BE49-F238E27FC236}">
                <a16:creationId xmlns:a16="http://schemas.microsoft.com/office/drawing/2014/main" id="{11F04875-8CE9-96C9-2CF4-391B312537FB}"/>
              </a:ext>
            </a:extLst>
          </p:cNvPr>
          <p:cNvSpPr>
            <a:spLocks noGrp="1"/>
          </p:cNvSpPr>
          <p:nvPr>
            <p:ph type="pic" sz="quarter" idx="61" hasCustomPrompt="1"/>
          </p:nvPr>
        </p:nvSpPr>
        <p:spPr>
          <a:xfrm>
            <a:off x="9510669" y="4058717"/>
            <a:ext cx="1026560" cy="11827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PHOTO</a:t>
            </a:r>
          </a:p>
        </p:txBody>
      </p:sp>
    </p:spTree>
    <p:extLst>
      <p:ext uri="{BB962C8B-B14F-4D97-AF65-F5344CB8AC3E}">
        <p14:creationId xmlns:p14="http://schemas.microsoft.com/office/powerpoint/2010/main" val="345627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D2E9-9039-D37D-8E88-545DE3A7054D}"/>
              </a:ext>
            </a:extLst>
          </p:cNvPr>
          <p:cNvSpPr>
            <a:spLocks noGrp="1"/>
          </p:cNvSpPr>
          <p:nvPr>
            <p:ph type="title" hasCustomPrompt="1"/>
          </p:nvPr>
        </p:nvSpPr>
        <p:spPr/>
        <p:txBody>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257BB379-15DF-32A2-4F36-5DD8AE3B63A4}"/>
              </a:ext>
            </a:extLst>
          </p:cNvPr>
          <p:cNvSpPr>
            <a:spLocks noGrp="1"/>
          </p:cNvSpPr>
          <p:nvPr>
            <p:ph type="sldNum" sz="quarter" idx="10"/>
          </p:nvPr>
        </p:nvSpPr>
        <p:spPr/>
        <p:txBody>
          <a:bodyPr/>
          <a:lstStyle/>
          <a:p>
            <a:fld id="{F19811FD-96DF-42B1-BDBB-EF3C0573B843}" type="slidenum">
              <a:rPr lang="en-US" smtClean="0"/>
              <a:pPr/>
              <a:t>‹#›</a:t>
            </a:fld>
            <a:endParaRPr lang="en-US" dirty="0"/>
          </a:p>
        </p:txBody>
      </p:sp>
      <p:sp>
        <p:nvSpPr>
          <p:cNvPr id="4" name="Text Placeholder 7">
            <a:extLst>
              <a:ext uri="{FF2B5EF4-FFF2-40B4-BE49-F238E27FC236}">
                <a16:creationId xmlns:a16="http://schemas.microsoft.com/office/drawing/2014/main" id="{94B15F5E-88F8-6C7F-2928-D44BFD8D7497}"/>
              </a:ext>
            </a:extLst>
          </p:cNvPr>
          <p:cNvSpPr>
            <a:spLocks noGrp="1"/>
          </p:cNvSpPr>
          <p:nvPr>
            <p:ph type="body" sz="quarter" idx="11" hasCustomPrompt="1"/>
          </p:nvPr>
        </p:nvSpPr>
        <p:spPr>
          <a:xfrm>
            <a:off x="644180" y="1656728"/>
            <a:ext cx="2808287"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5" name="Text Placeholder 9">
            <a:extLst>
              <a:ext uri="{FF2B5EF4-FFF2-40B4-BE49-F238E27FC236}">
                <a16:creationId xmlns:a16="http://schemas.microsoft.com/office/drawing/2014/main" id="{4B45CADE-5722-F4E8-8871-E1DCC9336C72}"/>
              </a:ext>
            </a:extLst>
          </p:cNvPr>
          <p:cNvSpPr>
            <a:spLocks noGrp="1"/>
          </p:cNvSpPr>
          <p:nvPr>
            <p:ph type="body" sz="quarter" idx="12" hasCustomPrompt="1"/>
          </p:nvPr>
        </p:nvSpPr>
        <p:spPr>
          <a:xfrm>
            <a:off x="639763" y="1898372"/>
            <a:ext cx="2808287" cy="3924577"/>
          </a:xfrm>
        </p:spPr>
        <p:txBody>
          <a:bodyPr>
            <a:noAutofit/>
          </a:bodyPr>
          <a:lstStyle>
            <a:lvl1pPr marL="0" indent="0">
              <a:lnSpc>
                <a:spcPts val="1700"/>
              </a:lnSpc>
              <a:spcAft>
                <a:spcPts val="600"/>
              </a:spcAft>
              <a:buNone/>
              <a:defRPr sz="1200" baseline="0">
                <a:latin typeface="Aptos Light" panose="020B0004020202020204" pitchFamily="34" charset="0"/>
              </a:defRPr>
            </a:lvl1pPr>
            <a:lvl2pPr marL="457200" indent="0">
              <a:lnSpc>
                <a:spcPts val="1700"/>
              </a:lnSpc>
              <a:spcAft>
                <a:spcPts val="600"/>
              </a:spcAft>
              <a:buNone/>
              <a:defRPr sz="1200" baseline="0"/>
            </a:lvl2pPr>
            <a:lvl3pPr>
              <a:lnSpc>
                <a:spcPts val="1700"/>
              </a:lnSpc>
              <a:spcAft>
                <a:spcPts val="600"/>
              </a:spcAft>
              <a:defRPr sz="1200" baseline="0"/>
            </a:lvl3pPr>
            <a:lvl4pPr>
              <a:lnSpc>
                <a:spcPts val="1700"/>
              </a:lnSpc>
              <a:spcAft>
                <a:spcPts val="600"/>
              </a:spcAft>
              <a:defRPr sz="1200" baseline="0"/>
            </a:lvl4pPr>
            <a:lvl5pPr>
              <a:lnSpc>
                <a:spcPts val="1700"/>
              </a:lnSpc>
              <a:spcAft>
                <a:spcPts val="600"/>
              </a:spcAft>
              <a:defRPr sz="1200" baseline="0"/>
            </a:lvl5pPr>
          </a:lstStyle>
          <a:p>
            <a:pPr lvl="0"/>
            <a:r>
              <a:rPr lang="en-US" dirty="0"/>
              <a:t>Insert body text</a:t>
            </a:r>
          </a:p>
        </p:txBody>
      </p:sp>
      <p:sp>
        <p:nvSpPr>
          <p:cNvPr id="11" name="Content Placeholder 10">
            <a:extLst>
              <a:ext uri="{FF2B5EF4-FFF2-40B4-BE49-F238E27FC236}">
                <a16:creationId xmlns:a16="http://schemas.microsoft.com/office/drawing/2014/main" id="{E61A1FAF-20FD-BE9D-B06C-AED8FA9A94B4}"/>
              </a:ext>
            </a:extLst>
          </p:cNvPr>
          <p:cNvSpPr>
            <a:spLocks noGrp="1"/>
          </p:cNvSpPr>
          <p:nvPr>
            <p:ph sz="quarter" idx="13" hasCustomPrompt="1"/>
          </p:nvPr>
        </p:nvSpPr>
        <p:spPr>
          <a:xfrm>
            <a:off x="3600450" y="1656728"/>
            <a:ext cx="7947025" cy="4166222"/>
          </a:xfrm>
        </p:spPr>
        <p:txBody>
          <a:bodyPr anchor="ctr"/>
          <a:lstStyle>
            <a:lvl1pPr marL="0" indent="0" algn="ctr">
              <a:buNone/>
              <a:defRPr sz="1000">
                <a:latin typeface="Aptos Light" panose="020B0004020202020204" pitchFamily="34" charset="0"/>
              </a:defRPr>
            </a:lvl1pPr>
          </a:lstStyle>
          <a:p>
            <a:pPr lvl="0"/>
            <a:r>
              <a:rPr lang="en-US" dirty="0"/>
              <a:t>INSERT CHART, TABLE, SMART ART OR MEDIA</a:t>
            </a:r>
          </a:p>
        </p:txBody>
      </p:sp>
    </p:spTree>
    <p:extLst>
      <p:ext uri="{BB962C8B-B14F-4D97-AF65-F5344CB8AC3E}">
        <p14:creationId xmlns:p14="http://schemas.microsoft.com/office/powerpoint/2010/main" val="1178197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 Large Paragraph, Smal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D2E9-9039-D37D-8E88-545DE3A7054D}"/>
              </a:ext>
            </a:extLst>
          </p:cNvPr>
          <p:cNvSpPr>
            <a:spLocks noGrp="1"/>
          </p:cNvSpPr>
          <p:nvPr>
            <p:ph type="title" hasCustomPrompt="1"/>
          </p:nvPr>
        </p:nvSpPr>
        <p:spPr/>
        <p:txBody>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257BB379-15DF-32A2-4F36-5DD8AE3B63A4}"/>
              </a:ext>
            </a:extLst>
          </p:cNvPr>
          <p:cNvSpPr>
            <a:spLocks noGrp="1"/>
          </p:cNvSpPr>
          <p:nvPr>
            <p:ph type="sldNum" sz="quarter" idx="10"/>
          </p:nvPr>
        </p:nvSpPr>
        <p:spPr/>
        <p:txBody>
          <a:bodyPr/>
          <a:lstStyle/>
          <a:p>
            <a:fld id="{F19811FD-96DF-42B1-BDBB-EF3C0573B843}" type="slidenum">
              <a:rPr lang="en-US" smtClean="0"/>
              <a:pPr/>
              <a:t>‹#›</a:t>
            </a:fld>
            <a:endParaRPr lang="en-US" dirty="0"/>
          </a:p>
        </p:txBody>
      </p:sp>
      <p:sp>
        <p:nvSpPr>
          <p:cNvPr id="4" name="Text Placeholder 7">
            <a:extLst>
              <a:ext uri="{FF2B5EF4-FFF2-40B4-BE49-F238E27FC236}">
                <a16:creationId xmlns:a16="http://schemas.microsoft.com/office/drawing/2014/main" id="{94B15F5E-88F8-6C7F-2928-D44BFD8D7497}"/>
              </a:ext>
            </a:extLst>
          </p:cNvPr>
          <p:cNvSpPr>
            <a:spLocks noGrp="1"/>
          </p:cNvSpPr>
          <p:nvPr>
            <p:ph type="body" sz="quarter" idx="11" hasCustomPrompt="1"/>
          </p:nvPr>
        </p:nvSpPr>
        <p:spPr>
          <a:xfrm>
            <a:off x="644180" y="1656728"/>
            <a:ext cx="5272087"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5" name="Text Placeholder 9">
            <a:extLst>
              <a:ext uri="{FF2B5EF4-FFF2-40B4-BE49-F238E27FC236}">
                <a16:creationId xmlns:a16="http://schemas.microsoft.com/office/drawing/2014/main" id="{4B45CADE-5722-F4E8-8871-E1DCC9336C72}"/>
              </a:ext>
            </a:extLst>
          </p:cNvPr>
          <p:cNvSpPr>
            <a:spLocks noGrp="1"/>
          </p:cNvSpPr>
          <p:nvPr>
            <p:ph type="body" sz="quarter" idx="12" hasCustomPrompt="1"/>
          </p:nvPr>
        </p:nvSpPr>
        <p:spPr>
          <a:xfrm>
            <a:off x="639763" y="1898372"/>
            <a:ext cx="5272087" cy="3924577"/>
          </a:xfrm>
        </p:spPr>
        <p:txBody>
          <a:bodyPr>
            <a:noAutofit/>
          </a:bodyPr>
          <a:lstStyle>
            <a:lvl1pPr marL="0" indent="0">
              <a:lnSpc>
                <a:spcPts val="2100"/>
              </a:lnSpc>
              <a:spcAft>
                <a:spcPts val="600"/>
              </a:spcAft>
              <a:buNone/>
              <a:defRPr sz="1600" b="0" baseline="0">
                <a:latin typeface="Aptos Light" panose="020B0004020202020204" pitchFamily="34" charset="0"/>
              </a:defRPr>
            </a:lvl1pPr>
            <a:lvl2pPr marL="457200" indent="0">
              <a:lnSpc>
                <a:spcPts val="1700"/>
              </a:lnSpc>
              <a:spcAft>
                <a:spcPts val="600"/>
              </a:spcAft>
              <a:buNone/>
              <a:defRPr sz="1200" baseline="0"/>
            </a:lvl2pPr>
            <a:lvl3pPr>
              <a:lnSpc>
                <a:spcPts val="1700"/>
              </a:lnSpc>
              <a:spcAft>
                <a:spcPts val="600"/>
              </a:spcAft>
              <a:defRPr sz="1200" baseline="0"/>
            </a:lvl3pPr>
            <a:lvl4pPr>
              <a:lnSpc>
                <a:spcPts val="1700"/>
              </a:lnSpc>
              <a:spcAft>
                <a:spcPts val="600"/>
              </a:spcAft>
              <a:defRPr sz="1200" baseline="0"/>
            </a:lvl4pPr>
            <a:lvl5pPr>
              <a:lnSpc>
                <a:spcPts val="1700"/>
              </a:lnSpc>
              <a:spcAft>
                <a:spcPts val="600"/>
              </a:spcAft>
              <a:defRPr sz="1200" baseline="0"/>
            </a:lvl5pPr>
          </a:lstStyle>
          <a:p>
            <a:pPr lvl="0"/>
            <a:r>
              <a:rPr lang="en-US" dirty="0"/>
              <a:t>Insert body text</a:t>
            </a:r>
          </a:p>
        </p:txBody>
      </p:sp>
      <p:sp>
        <p:nvSpPr>
          <p:cNvPr id="11" name="Content Placeholder 10">
            <a:extLst>
              <a:ext uri="{FF2B5EF4-FFF2-40B4-BE49-F238E27FC236}">
                <a16:creationId xmlns:a16="http://schemas.microsoft.com/office/drawing/2014/main" id="{E61A1FAF-20FD-BE9D-B06C-AED8FA9A94B4}"/>
              </a:ext>
            </a:extLst>
          </p:cNvPr>
          <p:cNvSpPr>
            <a:spLocks noGrp="1"/>
          </p:cNvSpPr>
          <p:nvPr>
            <p:ph sz="quarter" idx="13" hasCustomPrompt="1"/>
          </p:nvPr>
        </p:nvSpPr>
        <p:spPr>
          <a:xfrm>
            <a:off x="6477000" y="1656728"/>
            <a:ext cx="5070475" cy="4166222"/>
          </a:xfrm>
        </p:spPr>
        <p:txBody>
          <a:bodyPr anchor="ctr"/>
          <a:lstStyle>
            <a:lvl1pPr marL="0" indent="0" algn="ctr">
              <a:buNone/>
              <a:defRPr sz="1000">
                <a:latin typeface="Aptos Light" panose="020B0004020202020204" pitchFamily="34" charset="0"/>
              </a:defRPr>
            </a:lvl1pPr>
          </a:lstStyle>
          <a:p>
            <a:pPr lvl="0"/>
            <a:r>
              <a:rPr lang="en-US" dirty="0"/>
              <a:t>INSERT CHART, TABLE, SMART ART OR MEDIA</a:t>
            </a:r>
          </a:p>
        </p:txBody>
      </p:sp>
    </p:spTree>
    <p:extLst>
      <p:ext uri="{BB962C8B-B14F-4D97-AF65-F5344CB8AC3E}">
        <p14:creationId xmlns:p14="http://schemas.microsoft.com/office/powerpoint/2010/main" val="480338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ubhead, Lar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D2E9-9039-D37D-8E88-545DE3A7054D}"/>
              </a:ext>
            </a:extLst>
          </p:cNvPr>
          <p:cNvSpPr>
            <a:spLocks noGrp="1"/>
          </p:cNvSpPr>
          <p:nvPr>
            <p:ph type="title" hasCustomPrompt="1"/>
          </p:nvPr>
        </p:nvSpPr>
        <p:spPr/>
        <p:txBody>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257BB379-15DF-32A2-4F36-5DD8AE3B63A4}"/>
              </a:ext>
            </a:extLst>
          </p:cNvPr>
          <p:cNvSpPr>
            <a:spLocks noGrp="1"/>
          </p:cNvSpPr>
          <p:nvPr>
            <p:ph type="sldNum" sz="quarter" idx="10"/>
          </p:nvPr>
        </p:nvSpPr>
        <p:spPr/>
        <p:txBody>
          <a:bodyPr/>
          <a:lstStyle/>
          <a:p>
            <a:fld id="{F19811FD-96DF-42B1-BDBB-EF3C0573B843}" type="slidenum">
              <a:rPr lang="en-US" smtClean="0"/>
              <a:pPr/>
              <a:t>‹#›</a:t>
            </a:fld>
            <a:endParaRPr lang="en-US" dirty="0"/>
          </a:p>
        </p:txBody>
      </p:sp>
      <p:sp>
        <p:nvSpPr>
          <p:cNvPr id="4" name="Text Placeholder 7">
            <a:extLst>
              <a:ext uri="{FF2B5EF4-FFF2-40B4-BE49-F238E27FC236}">
                <a16:creationId xmlns:a16="http://schemas.microsoft.com/office/drawing/2014/main" id="{94B15F5E-88F8-6C7F-2928-D44BFD8D7497}"/>
              </a:ext>
            </a:extLst>
          </p:cNvPr>
          <p:cNvSpPr>
            <a:spLocks noGrp="1"/>
          </p:cNvSpPr>
          <p:nvPr>
            <p:ph type="body" sz="quarter" idx="11" hasCustomPrompt="1"/>
          </p:nvPr>
        </p:nvSpPr>
        <p:spPr>
          <a:xfrm>
            <a:off x="644180" y="1656728"/>
            <a:ext cx="5272087" cy="216245"/>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a:lnSpc>
                <a:spcPts val="1400"/>
              </a:lnSpc>
              <a:defRPr sz="1300" b="1">
                <a:solidFill>
                  <a:schemeClr val="accent2"/>
                </a:solidFill>
              </a:defRPr>
            </a:lvl3pPr>
            <a:lvl4pPr>
              <a:lnSpc>
                <a:spcPts val="1400"/>
              </a:lnSpc>
              <a:defRPr sz="1300" b="1">
                <a:solidFill>
                  <a:schemeClr val="accent2"/>
                </a:solidFill>
              </a:defRPr>
            </a:lvl4pPr>
            <a:lvl5pPr>
              <a:lnSpc>
                <a:spcPts val="1400"/>
              </a:lnSpc>
              <a:defRPr sz="1300" b="1">
                <a:solidFill>
                  <a:schemeClr val="accent2"/>
                </a:solidFill>
              </a:defRPr>
            </a:lvl5pPr>
          </a:lstStyle>
          <a:p>
            <a:pPr lvl="0"/>
            <a:r>
              <a:rPr lang="en-US" dirty="0"/>
              <a:t>Insert Subhead</a:t>
            </a:r>
          </a:p>
        </p:txBody>
      </p:sp>
      <p:sp>
        <p:nvSpPr>
          <p:cNvPr id="11" name="Content Placeholder 10">
            <a:extLst>
              <a:ext uri="{FF2B5EF4-FFF2-40B4-BE49-F238E27FC236}">
                <a16:creationId xmlns:a16="http://schemas.microsoft.com/office/drawing/2014/main" id="{E61A1FAF-20FD-BE9D-B06C-AED8FA9A94B4}"/>
              </a:ext>
            </a:extLst>
          </p:cNvPr>
          <p:cNvSpPr>
            <a:spLocks noGrp="1"/>
          </p:cNvSpPr>
          <p:nvPr>
            <p:ph sz="quarter" idx="13" hasCustomPrompt="1"/>
          </p:nvPr>
        </p:nvSpPr>
        <p:spPr>
          <a:xfrm>
            <a:off x="640080" y="1943100"/>
            <a:ext cx="10907395" cy="3879849"/>
          </a:xfrm>
        </p:spPr>
        <p:txBody>
          <a:bodyPr anchor="ctr"/>
          <a:lstStyle>
            <a:lvl1pPr marL="0" indent="0" algn="ctr">
              <a:buNone/>
              <a:defRPr sz="1000">
                <a:latin typeface="Aptos Light" panose="020B0004020202020204" pitchFamily="34" charset="0"/>
              </a:defRPr>
            </a:lvl1pPr>
          </a:lstStyle>
          <a:p>
            <a:pPr lvl="0"/>
            <a:r>
              <a:rPr lang="en-US" dirty="0"/>
              <a:t>INSERT CHART, TABLE, SMART ART OR MEDIA</a:t>
            </a:r>
          </a:p>
        </p:txBody>
      </p:sp>
    </p:spTree>
    <p:extLst>
      <p:ext uri="{BB962C8B-B14F-4D97-AF65-F5344CB8AC3E}">
        <p14:creationId xmlns:p14="http://schemas.microsoft.com/office/powerpoint/2010/main" val="1123453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r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D2E9-9039-D37D-8E88-545DE3A7054D}"/>
              </a:ext>
            </a:extLst>
          </p:cNvPr>
          <p:cNvSpPr>
            <a:spLocks noGrp="1"/>
          </p:cNvSpPr>
          <p:nvPr>
            <p:ph type="title" hasCustomPrompt="1"/>
          </p:nvPr>
        </p:nvSpPr>
        <p:spPr/>
        <p:txBody>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257BB379-15DF-32A2-4F36-5DD8AE3B63A4}"/>
              </a:ext>
            </a:extLst>
          </p:cNvPr>
          <p:cNvSpPr>
            <a:spLocks noGrp="1"/>
          </p:cNvSpPr>
          <p:nvPr>
            <p:ph type="sldNum" sz="quarter" idx="10"/>
          </p:nvPr>
        </p:nvSpPr>
        <p:spPr/>
        <p:txBody>
          <a:bodyPr/>
          <a:lstStyle/>
          <a:p>
            <a:fld id="{F19811FD-96DF-42B1-BDBB-EF3C0573B843}" type="slidenum">
              <a:rPr lang="en-US" smtClean="0"/>
              <a:pPr/>
              <a:t>‹#›</a:t>
            </a:fld>
            <a:endParaRPr lang="en-US" dirty="0"/>
          </a:p>
        </p:txBody>
      </p:sp>
      <p:sp>
        <p:nvSpPr>
          <p:cNvPr id="11" name="Content Placeholder 10">
            <a:extLst>
              <a:ext uri="{FF2B5EF4-FFF2-40B4-BE49-F238E27FC236}">
                <a16:creationId xmlns:a16="http://schemas.microsoft.com/office/drawing/2014/main" id="{E61A1FAF-20FD-BE9D-B06C-AED8FA9A94B4}"/>
              </a:ext>
            </a:extLst>
          </p:cNvPr>
          <p:cNvSpPr>
            <a:spLocks noGrp="1"/>
          </p:cNvSpPr>
          <p:nvPr>
            <p:ph sz="quarter" idx="13" hasCustomPrompt="1"/>
          </p:nvPr>
        </p:nvSpPr>
        <p:spPr>
          <a:xfrm>
            <a:off x="640080" y="1656728"/>
            <a:ext cx="10907395" cy="4166221"/>
          </a:xfrm>
        </p:spPr>
        <p:txBody>
          <a:bodyPr anchor="ctr"/>
          <a:lstStyle>
            <a:lvl1pPr marL="0" indent="0" algn="ctr">
              <a:buNone/>
              <a:defRPr sz="1000">
                <a:latin typeface="Aptos Light" panose="020B0004020202020204" pitchFamily="34" charset="0"/>
              </a:defRPr>
            </a:lvl1pPr>
          </a:lstStyle>
          <a:p>
            <a:pPr lvl="0"/>
            <a:r>
              <a:rPr lang="en-US" dirty="0"/>
              <a:t>INSERT CHART, TABLE, SMART ART OR MEDIA</a:t>
            </a:r>
          </a:p>
        </p:txBody>
      </p:sp>
    </p:spTree>
    <p:extLst>
      <p:ext uri="{BB962C8B-B14F-4D97-AF65-F5344CB8AC3E}">
        <p14:creationId xmlns:p14="http://schemas.microsoft.com/office/powerpoint/2010/main" val="3378113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ap">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D2E9-9039-D37D-8E88-545DE3A7054D}"/>
              </a:ext>
            </a:extLst>
          </p:cNvPr>
          <p:cNvSpPr>
            <a:spLocks noGrp="1"/>
          </p:cNvSpPr>
          <p:nvPr>
            <p:ph type="title" hasCustomPrompt="1"/>
          </p:nvPr>
        </p:nvSpPr>
        <p:spPr/>
        <p:txBody>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257BB379-15DF-32A2-4F36-5DD8AE3B63A4}"/>
              </a:ext>
            </a:extLst>
          </p:cNvPr>
          <p:cNvSpPr>
            <a:spLocks noGrp="1"/>
          </p:cNvSpPr>
          <p:nvPr>
            <p:ph type="sldNum" sz="quarter" idx="10"/>
          </p:nvPr>
        </p:nvSpPr>
        <p:spPr/>
        <p:txBody>
          <a:bodyPr/>
          <a:lstStyle/>
          <a:p>
            <a:fld id="{F19811FD-96DF-42B1-BDBB-EF3C0573B843}" type="slidenum">
              <a:rPr lang="en-US" smtClean="0"/>
              <a:pPr/>
              <a:t>‹#›</a:t>
            </a:fld>
            <a:endParaRPr lang="en-US" dirty="0"/>
          </a:p>
        </p:txBody>
      </p:sp>
      <p:pic>
        <p:nvPicPr>
          <p:cNvPr id="5" name="Picture 4">
            <a:extLst>
              <a:ext uri="{FF2B5EF4-FFF2-40B4-BE49-F238E27FC236}">
                <a16:creationId xmlns:a16="http://schemas.microsoft.com/office/drawing/2014/main" id="{601B044F-0B36-1B44-E54E-2A2FD6C003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79" y="1543808"/>
            <a:ext cx="11093792" cy="4158491"/>
          </a:xfrm>
          <a:prstGeom prst="rect">
            <a:avLst/>
          </a:prstGeom>
        </p:spPr>
      </p:pic>
    </p:spTree>
    <p:extLst>
      <p:ext uri="{BB962C8B-B14F-4D97-AF65-F5344CB8AC3E}">
        <p14:creationId xmlns:p14="http://schemas.microsoft.com/office/powerpoint/2010/main" val="1181231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4-up">
    <p:bg>
      <p:bgPr>
        <a:solidFill>
          <a:srgbClr val="EC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50A2-601D-3F14-1DCC-C4671870E1F3}"/>
              </a:ext>
            </a:extLst>
          </p:cNvPr>
          <p:cNvSpPr>
            <a:spLocks noGrp="1"/>
          </p:cNvSpPr>
          <p:nvPr>
            <p:ph type="title" hasCustomPrompt="1"/>
          </p:nvPr>
        </p:nvSpPr>
        <p:spPr>
          <a:xfrm>
            <a:off x="637116" y="365125"/>
            <a:ext cx="8686800" cy="854075"/>
          </a:xfrm>
        </p:spPr>
        <p:txBody>
          <a:bodyPr>
            <a:noAutofit/>
          </a:bodyPr>
          <a:lstStyle>
            <a:lvl1pPr>
              <a:defRPr/>
            </a:lvl1pPr>
          </a:lstStyle>
          <a:p>
            <a:r>
              <a:rPr lang="en-US" dirty="0"/>
              <a:t>Insert Slide Title</a:t>
            </a:r>
          </a:p>
        </p:txBody>
      </p:sp>
      <p:sp>
        <p:nvSpPr>
          <p:cNvPr id="5" name="Slide Number Placeholder 4">
            <a:extLst>
              <a:ext uri="{FF2B5EF4-FFF2-40B4-BE49-F238E27FC236}">
                <a16:creationId xmlns:a16="http://schemas.microsoft.com/office/drawing/2014/main" id="{DBEA20E5-31AF-A1D4-E900-2455BA8D6611}"/>
              </a:ext>
            </a:extLst>
          </p:cNvPr>
          <p:cNvSpPr>
            <a:spLocks noGrp="1"/>
          </p:cNvSpPr>
          <p:nvPr>
            <p:ph type="sldNum" sz="quarter" idx="12"/>
          </p:nvPr>
        </p:nvSpPr>
        <p:spPr/>
        <p:txBody>
          <a:bodyPr>
            <a:noAutofit/>
          </a:bodyPr>
          <a:lstStyle/>
          <a:p>
            <a:fld id="{F19811FD-96DF-42B1-BDBB-EF3C0573B843}" type="slidenum">
              <a:rPr lang="en-US" smtClean="0"/>
              <a:pPr/>
              <a:t>‹#›</a:t>
            </a:fld>
            <a:endParaRPr lang="en-US" dirty="0"/>
          </a:p>
        </p:txBody>
      </p:sp>
      <p:sp>
        <p:nvSpPr>
          <p:cNvPr id="11" name="Text Placeholder 10">
            <a:extLst>
              <a:ext uri="{FF2B5EF4-FFF2-40B4-BE49-F238E27FC236}">
                <a16:creationId xmlns:a16="http://schemas.microsoft.com/office/drawing/2014/main" id="{2047FB22-C2C1-F085-3DDE-33008C26A5C6}"/>
              </a:ext>
            </a:extLst>
          </p:cNvPr>
          <p:cNvSpPr>
            <a:spLocks noGrp="1"/>
          </p:cNvSpPr>
          <p:nvPr>
            <p:ph type="body" sz="quarter" idx="13" hasCustomPrompt="1"/>
          </p:nvPr>
        </p:nvSpPr>
        <p:spPr>
          <a:xfrm>
            <a:off x="637116" y="2521903"/>
            <a:ext cx="4784725" cy="155257"/>
          </a:xfrm>
        </p:spPr>
        <p:txBody>
          <a:bodyPr>
            <a:noAutofit/>
          </a:bodyPr>
          <a:lstStyle>
            <a:lvl1pPr marL="0" indent="0">
              <a:lnSpc>
                <a:spcPts val="1400"/>
              </a:lnSpc>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Insert Agenda</a:t>
            </a:r>
          </a:p>
        </p:txBody>
      </p:sp>
      <p:sp>
        <p:nvSpPr>
          <p:cNvPr id="14" name="Text Placeholder 10">
            <a:extLst>
              <a:ext uri="{FF2B5EF4-FFF2-40B4-BE49-F238E27FC236}">
                <a16:creationId xmlns:a16="http://schemas.microsoft.com/office/drawing/2014/main" id="{43E15F10-DC75-010D-BB07-744D49DAC125}"/>
              </a:ext>
            </a:extLst>
          </p:cNvPr>
          <p:cNvSpPr>
            <a:spLocks noGrp="1"/>
          </p:cNvSpPr>
          <p:nvPr>
            <p:ph type="body" sz="quarter" idx="15" hasCustomPrompt="1"/>
          </p:nvPr>
        </p:nvSpPr>
        <p:spPr>
          <a:xfrm>
            <a:off x="6080037" y="2708910"/>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15" name="Text Placeholder 10">
            <a:extLst>
              <a:ext uri="{FF2B5EF4-FFF2-40B4-BE49-F238E27FC236}">
                <a16:creationId xmlns:a16="http://schemas.microsoft.com/office/drawing/2014/main" id="{37756993-236D-8260-7879-8F81729B7CC2}"/>
              </a:ext>
            </a:extLst>
          </p:cNvPr>
          <p:cNvSpPr>
            <a:spLocks noGrp="1"/>
          </p:cNvSpPr>
          <p:nvPr>
            <p:ph type="body" sz="quarter" idx="16" hasCustomPrompt="1"/>
          </p:nvPr>
        </p:nvSpPr>
        <p:spPr>
          <a:xfrm>
            <a:off x="6080037" y="2903539"/>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16" name="Text Placeholder 10">
            <a:extLst>
              <a:ext uri="{FF2B5EF4-FFF2-40B4-BE49-F238E27FC236}">
                <a16:creationId xmlns:a16="http://schemas.microsoft.com/office/drawing/2014/main" id="{4D0CE1E6-2456-0B9E-2C21-11669F9AF714}"/>
              </a:ext>
            </a:extLst>
          </p:cNvPr>
          <p:cNvSpPr>
            <a:spLocks noGrp="1"/>
          </p:cNvSpPr>
          <p:nvPr>
            <p:ph type="body" sz="quarter" idx="17" hasCustomPrompt="1"/>
          </p:nvPr>
        </p:nvSpPr>
        <p:spPr>
          <a:xfrm>
            <a:off x="6080037" y="309816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17" name="Text Placeholder 10">
            <a:extLst>
              <a:ext uri="{FF2B5EF4-FFF2-40B4-BE49-F238E27FC236}">
                <a16:creationId xmlns:a16="http://schemas.microsoft.com/office/drawing/2014/main" id="{91D56B97-6D2A-C7F5-BB34-9BF6AC0F10C0}"/>
              </a:ext>
            </a:extLst>
          </p:cNvPr>
          <p:cNvSpPr>
            <a:spLocks noGrp="1"/>
          </p:cNvSpPr>
          <p:nvPr>
            <p:ph type="body" sz="quarter" idx="18" hasCustomPrompt="1"/>
          </p:nvPr>
        </p:nvSpPr>
        <p:spPr>
          <a:xfrm>
            <a:off x="6080037" y="329279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18" name="Text Placeholder 10">
            <a:extLst>
              <a:ext uri="{FF2B5EF4-FFF2-40B4-BE49-F238E27FC236}">
                <a16:creationId xmlns:a16="http://schemas.microsoft.com/office/drawing/2014/main" id="{6E263004-8F62-FC02-58ED-9D6E4869EFEE}"/>
              </a:ext>
            </a:extLst>
          </p:cNvPr>
          <p:cNvSpPr>
            <a:spLocks noGrp="1"/>
          </p:cNvSpPr>
          <p:nvPr>
            <p:ph type="body" sz="quarter" idx="19" hasCustomPrompt="1"/>
          </p:nvPr>
        </p:nvSpPr>
        <p:spPr>
          <a:xfrm>
            <a:off x="6080037" y="3487425"/>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19" name="Text Placeholder 10">
            <a:extLst>
              <a:ext uri="{FF2B5EF4-FFF2-40B4-BE49-F238E27FC236}">
                <a16:creationId xmlns:a16="http://schemas.microsoft.com/office/drawing/2014/main" id="{48EB1E07-B86A-820D-0AC3-4BFC49F5A139}"/>
              </a:ext>
            </a:extLst>
          </p:cNvPr>
          <p:cNvSpPr>
            <a:spLocks noGrp="1"/>
          </p:cNvSpPr>
          <p:nvPr>
            <p:ph type="body" sz="quarter" idx="20" hasCustomPrompt="1"/>
          </p:nvPr>
        </p:nvSpPr>
        <p:spPr>
          <a:xfrm>
            <a:off x="9048517" y="2708910"/>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20" name="Text Placeholder 10">
            <a:extLst>
              <a:ext uri="{FF2B5EF4-FFF2-40B4-BE49-F238E27FC236}">
                <a16:creationId xmlns:a16="http://schemas.microsoft.com/office/drawing/2014/main" id="{FA18870C-767C-0BAA-F031-A5C7BC9418C2}"/>
              </a:ext>
            </a:extLst>
          </p:cNvPr>
          <p:cNvSpPr>
            <a:spLocks noGrp="1"/>
          </p:cNvSpPr>
          <p:nvPr>
            <p:ph type="body" sz="quarter" idx="21" hasCustomPrompt="1"/>
          </p:nvPr>
        </p:nvSpPr>
        <p:spPr>
          <a:xfrm>
            <a:off x="9048517" y="2903539"/>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21" name="Text Placeholder 10">
            <a:extLst>
              <a:ext uri="{FF2B5EF4-FFF2-40B4-BE49-F238E27FC236}">
                <a16:creationId xmlns:a16="http://schemas.microsoft.com/office/drawing/2014/main" id="{0B3CC8F3-1DC4-F98F-F5C0-010E91533D15}"/>
              </a:ext>
            </a:extLst>
          </p:cNvPr>
          <p:cNvSpPr>
            <a:spLocks noGrp="1"/>
          </p:cNvSpPr>
          <p:nvPr>
            <p:ph type="body" sz="quarter" idx="22" hasCustomPrompt="1"/>
          </p:nvPr>
        </p:nvSpPr>
        <p:spPr>
          <a:xfrm>
            <a:off x="9048517" y="309816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22" name="Text Placeholder 10">
            <a:extLst>
              <a:ext uri="{FF2B5EF4-FFF2-40B4-BE49-F238E27FC236}">
                <a16:creationId xmlns:a16="http://schemas.microsoft.com/office/drawing/2014/main" id="{B57F294A-2A9A-D13D-1C19-97C00B29EBB9}"/>
              </a:ext>
            </a:extLst>
          </p:cNvPr>
          <p:cNvSpPr>
            <a:spLocks noGrp="1"/>
          </p:cNvSpPr>
          <p:nvPr>
            <p:ph type="body" sz="quarter" idx="23" hasCustomPrompt="1"/>
          </p:nvPr>
        </p:nvSpPr>
        <p:spPr>
          <a:xfrm>
            <a:off x="9048517" y="329279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23" name="Text Placeholder 10">
            <a:extLst>
              <a:ext uri="{FF2B5EF4-FFF2-40B4-BE49-F238E27FC236}">
                <a16:creationId xmlns:a16="http://schemas.microsoft.com/office/drawing/2014/main" id="{2A324FA9-029D-F22B-2850-D19A0FDA40CC}"/>
              </a:ext>
            </a:extLst>
          </p:cNvPr>
          <p:cNvSpPr>
            <a:spLocks noGrp="1"/>
          </p:cNvSpPr>
          <p:nvPr>
            <p:ph type="body" sz="quarter" idx="24" hasCustomPrompt="1"/>
          </p:nvPr>
        </p:nvSpPr>
        <p:spPr>
          <a:xfrm>
            <a:off x="9048517" y="3487425"/>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28" name="Picture Placeholder 27">
            <a:extLst>
              <a:ext uri="{FF2B5EF4-FFF2-40B4-BE49-F238E27FC236}">
                <a16:creationId xmlns:a16="http://schemas.microsoft.com/office/drawing/2014/main" id="{893C959D-06A0-DAA8-FDB3-84BC4C4A00EC}"/>
              </a:ext>
            </a:extLst>
          </p:cNvPr>
          <p:cNvSpPr>
            <a:spLocks noGrp="1"/>
          </p:cNvSpPr>
          <p:nvPr>
            <p:ph type="pic" sz="quarter" idx="25" hasCustomPrompt="1"/>
          </p:nvPr>
        </p:nvSpPr>
        <p:spPr>
          <a:xfrm>
            <a:off x="6080037" y="1384569"/>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29" name="Picture Placeholder 28">
            <a:extLst>
              <a:ext uri="{FF2B5EF4-FFF2-40B4-BE49-F238E27FC236}">
                <a16:creationId xmlns:a16="http://schemas.microsoft.com/office/drawing/2014/main" id="{0F048911-9845-4524-F636-784A55846EB0}"/>
              </a:ext>
            </a:extLst>
          </p:cNvPr>
          <p:cNvSpPr>
            <a:spLocks noGrp="1"/>
          </p:cNvSpPr>
          <p:nvPr>
            <p:ph type="pic" sz="quarter" idx="26" hasCustomPrompt="1"/>
          </p:nvPr>
        </p:nvSpPr>
        <p:spPr>
          <a:xfrm>
            <a:off x="9048517" y="1384569"/>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32" name="Text Placeholder 10">
            <a:extLst>
              <a:ext uri="{FF2B5EF4-FFF2-40B4-BE49-F238E27FC236}">
                <a16:creationId xmlns:a16="http://schemas.microsoft.com/office/drawing/2014/main" id="{938ED5AD-45E8-D293-9C45-88EE6B7E9BD9}"/>
              </a:ext>
            </a:extLst>
          </p:cNvPr>
          <p:cNvSpPr>
            <a:spLocks noGrp="1"/>
          </p:cNvSpPr>
          <p:nvPr>
            <p:ph type="body" sz="quarter" idx="27" hasCustomPrompt="1"/>
          </p:nvPr>
        </p:nvSpPr>
        <p:spPr>
          <a:xfrm>
            <a:off x="6080037" y="5259070"/>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3" name="Text Placeholder 10">
            <a:extLst>
              <a:ext uri="{FF2B5EF4-FFF2-40B4-BE49-F238E27FC236}">
                <a16:creationId xmlns:a16="http://schemas.microsoft.com/office/drawing/2014/main" id="{AB32F6B5-FD7A-4E95-A5E1-F6F6EB8618FB}"/>
              </a:ext>
            </a:extLst>
          </p:cNvPr>
          <p:cNvSpPr>
            <a:spLocks noGrp="1"/>
          </p:cNvSpPr>
          <p:nvPr>
            <p:ph type="body" sz="quarter" idx="28" hasCustomPrompt="1"/>
          </p:nvPr>
        </p:nvSpPr>
        <p:spPr>
          <a:xfrm>
            <a:off x="6080037" y="5453699"/>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4" name="Text Placeholder 10">
            <a:extLst>
              <a:ext uri="{FF2B5EF4-FFF2-40B4-BE49-F238E27FC236}">
                <a16:creationId xmlns:a16="http://schemas.microsoft.com/office/drawing/2014/main" id="{B01A368B-7250-2BFC-723A-DE0DDF4F4B29}"/>
              </a:ext>
            </a:extLst>
          </p:cNvPr>
          <p:cNvSpPr>
            <a:spLocks noGrp="1"/>
          </p:cNvSpPr>
          <p:nvPr>
            <p:ph type="body" sz="quarter" idx="29" hasCustomPrompt="1"/>
          </p:nvPr>
        </p:nvSpPr>
        <p:spPr>
          <a:xfrm>
            <a:off x="6080037" y="564832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35" name="Text Placeholder 10">
            <a:extLst>
              <a:ext uri="{FF2B5EF4-FFF2-40B4-BE49-F238E27FC236}">
                <a16:creationId xmlns:a16="http://schemas.microsoft.com/office/drawing/2014/main" id="{72EE7CFB-B290-4ADD-02F5-0F2F57118C0E}"/>
              </a:ext>
            </a:extLst>
          </p:cNvPr>
          <p:cNvSpPr>
            <a:spLocks noGrp="1"/>
          </p:cNvSpPr>
          <p:nvPr>
            <p:ph type="body" sz="quarter" idx="30" hasCustomPrompt="1"/>
          </p:nvPr>
        </p:nvSpPr>
        <p:spPr>
          <a:xfrm>
            <a:off x="6080037" y="584295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36" name="Text Placeholder 10">
            <a:extLst>
              <a:ext uri="{FF2B5EF4-FFF2-40B4-BE49-F238E27FC236}">
                <a16:creationId xmlns:a16="http://schemas.microsoft.com/office/drawing/2014/main" id="{A6AACA5A-6F92-14BA-9058-FE2082A3C98C}"/>
              </a:ext>
            </a:extLst>
          </p:cNvPr>
          <p:cNvSpPr>
            <a:spLocks noGrp="1"/>
          </p:cNvSpPr>
          <p:nvPr>
            <p:ph type="body" sz="quarter" idx="31" hasCustomPrompt="1"/>
          </p:nvPr>
        </p:nvSpPr>
        <p:spPr>
          <a:xfrm>
            <a:off x="6080037" y="6037585"/>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37" name="Text Placeholder 10">
            <a:extLst>
              <a:ext uri="{FF2B5EF4-FFF2-40B4-BE49-F238E27FC236}">
                <a16:creationId xmlns:a16="http://schemas.microsoft.com/office/drawing/2014/main" id="{3E08648E-D483-BC7A-2126-07CC0C413BB7}"/>
              </a:ext>
            </a:extLst>
          </p:cNvPr>
          <p:cNvSpPr>
            <a:spLocks noGrp="1"/>
          </p:cNvSpPr>
          <p:nvPr>
            <p:ph type="body" sz="quarter" idx="32" hasCustomPrompt="1"/>
          </p:nvPr>
        </p:nvSpPr>
        <p:spPr>
          <a:xfrm>
            <a:off x="9048517" y="5259070"/>
            <a:ext cx="2696444" cy="180657"/>
          </a:xfrm>
        </p:spPr>
        <p:txBody>
          <a:bodyPr>
            <a:noAutofit/>
          </a:bodyPr>
          <a:lstStyle>
            <a:lvl1pPr marL="0" indent="0">
              <a:lnSpc>
                <a:spcPts val="1500"/>
              </a:lnSpc>
              <a:spcBef>
                <a:spcPts val="0"/>
              </a:spcBef>
              <a:buNone/>
              <a:defRPr sz="1300" b="1">
                <a:solidFill>
                  <a:schemeClr val="accent2"/>
                </a:solidFill>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First </a:t>
            </a:r>
            <a:r>
              <a:rPr lang="en-US" dirty="0" err="1"/>
              <a:t>Lastname</a:t>
            </a:r>
            <a:endParaRPr lang="en-US" dirty="0"/>
          </a:p>
        </p:txBody>
      </p:sp>
      <p:sp>
        <p:nvSpPr>
          <p:cNvPr id="38" name="Text Placeholder 10">
            <a:extLst>
              <a:ext uri="{FF2B5EF4-FFF2-40B4-BE49-F238E27FC236}">
                <a16:creationId xmlns:a16="http://schemas.microsoft.com/office/drawing/2014/main" id="{778C7233-FBF0-1A8B-9C01-3EEED2DDC992}"/>
              </a:ext>
            </a:extLst>
          </p:cNvPr>
          <p:cNvSpPr>
            <a:spLocks noGrp="1"/>
          </p:cNvSpPr>
          <p:nvPr>
            <p:ph type="body" sz="quarter" idx="33" hasCustomPrompt="1"/>
          </p:nvPr>
        </p:nvSpPr>
        <p:spPr>
          <a:xfrm>
            <a:off x="9048517" y="5453699"/>
            <a:ext cx="2696444" cy="180657"/>
          </a:xfrm>
        </p:spPr>
        <p:txBody>
          <a:bodyPr>
            <a:noAutofit/>
          </a:bodyPr>
          <a:lstStyle>
            <a:lvl1pPr marL="0" indent="0">
              <a:lnSpc>
                <a:spcPts val="1300"/>
              </a:lnSpc>
              <a:spcBef>
                <a:spcPts val="0"/>
              </a:spcBef>
              <a:buNone/>
              <a:defRPr sz="1100" b="1" cap="all" baseline="0">
                <a:solidFill>
                  <a:schemeClr val="tx1"/>
                </a:solidFill>
                <a:latin typeface="Aptos SemiBold" panose="020F0502020204030204" pitchFamily="34" charset="0"/>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TITLE/OFFICE</a:t>
            </a:r>
          </a:p>
        </p:txBody>
      </p:sp>
      <p:sp>
        <p:nvSpPr>
          <p:cNvPr id="39" name="Text Placeholder 10">
            <a:extLst>
              <a:ext uri="{FF2B5EF4-FFF2-40B4-BE49-F238E27FC236}">
                <a16:creationId xmlns:a16="http://schemas.microsoft.com/office/drawing/2014/main" id="{9D5A6D80-F275-EBF7-0320-05F60DF8E245}"/>
              </a:ext>
            </a:extLst>
          </p:cNvPr>
          <p:cNvSpPr>
            <a:spLocks noGrp="1"/>
          </p:cNvSpPr>
          <p:nvPr>
            <p:ph type="body" sz="quarter" idx="34" hasCustomPrompt="1"/>
          </p:nvPr>
        </p:nvSpPr>
        <p:spPr>
          <a:xfrm>
            <a:off x="9048517" y="5648328"/>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Role, firm committee, practice</a:t>
            </a:r>
          </a:p>
        </p:txBody>
      </p:sp>
      <p:sp>
        <p:nvSpPr>
          <p:cNvPr id="40" name="Text Placeholder 10">
            <a:extLst>
              <a:ext uri="{FF2B5EF4-FFF2-40B4-BE49-F238E27FC236}">
                <a16:creationId xmlns:a16="http://schemas.microsoft.com/office/drawing/2014/main" id="{B6F8C757-5F99-9DAE-0349-EE96C97DC33A}"/>
              </a:ext>
            </a:extLst>
          </p:cNvPr>
          <p:cNvSpPr>
            <a:spLocks noGrp="1"/>
          </p:cNvSpPr>
          <p:nvPr>
            <p:ph type="body" sz="quarter" idx="35" hasCustomPrompt="1"/>
          </p:nvPr>
        </p:nvSpPr>
        <p:spPr>
          <a:xfrm>
            <a:off x="9048517" y="5842957"/>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FLastname@perkinscoie.com</a:t>
            </a:r>
          </a:p>
        </p:txBody>
      </p:sp>
      <p:sp>
        <p:nvSpPr>
          <p:cNvPr id="41" name="Text Placeholder 10">
            <a:extLst>
              <a:ext uri="{FF2B5EF4-FFF2-40B4-BE49-F238E27FC236}">
                <a16:creationId xmlns:a16="http://schemas.microsoft.com/office/drawing/2014/main" id="{E05840A3-024D-49A6-F6EB-AA0E557EFF1B}"/>
              </a:ext>
            </a:extLst>
          </p:cNvPr>
          <p:cNvSpPr>
            <a:spLocks noGrp="1"/>
          </p:cNvSpPr>
          <p:nvPr>
            <p:ph type="body" sz="quarter" idx="36" hasCustomPrompt="1"/>
          </p:nvPr>
        </p:nvSpPr>
        <p:spPr>
          <a:xfrm>
            <a:off x="9048517" y="6037585"/>
            <a:ext cx="2696444" cy="180657"/>
          </a:xfrm>
        </p:spPr>
        <p:txBody>
          <a:bodyPr>
            <a:noAutofit/>
          </a:bodyPr>
          <a:lstStyle>
            <a:lvl1pPr marL="0" indent="0">
              <a:lnSpc>
                <a:spcPts val="1300"/>
              </a:lnSpc>
              <a:spcBef>
                <a:spcPts val="0"/>
              </a:spcBef>
              <a:buNone/>
              <a:defRPr sz="1100" b="0" cap="none" baseline="0">
                <a:solidFill>
                  <a:schemeClr val="tx1"/>
                </a:solidFill>
                <a:latin typeface="+mn-lt"/>
              </a:defRPr>
            </a:lvl1pPr>
            <a:lvl2pPr marL="457200" indent="0">
              <a:lnSpc>
                <a:spcPts val="1400"/>
              </a:lnSpc>
              <a:buNone/>
              <a:defRPr sz="1300" b="1">
                <a:solidFill>
                  <a:schemeClr val="accent2"/>
                </a:solidFill>
              </a:defRPr>
            </a:lvl2pPr>
            <a:lvl3pPr marL="914400" indent="0">
              <a:lnSpc>
                <a:spcPts val="1400"/>
              </a:lnSpc>
              <a:buNone/>
              <a:defRPr sz="1300" b="1">
                <a:solidFill>
                  <a:schemeClr val="accent2"/>
                </a:solidFill>
              </a:defRPr>
            </a:lvl3pPr>
            <a:lvl4pPr marL="1371600" indent="0">
              <a:lnSpc>
                <a:spcPts val="1400"/>
              </a:lnSpc>
              <a:buNone/>
              <a:defRPr sz="1300" b="1">
                <a:solidFill>
                  <a:schemeClr val="accent2"/>
                </a:solidFill>
              </a:defRPr>
            </a:lvl4pPr>
            <a:lvl5pPr marL="1828800" indent="0">
              <a:lnSpc>
                <a:spcPts val="1400"/>
              </a:lnSpc>
              <a:buNone/>
              <a:defRPr sz="1300" b="1">
                <a:solidFill>
                  <a:schemeClr val="accent2"/>
                </a:solidFill>
              </a:defRPr>
            </a:lvl5pPr>
          </a:lstStyle>
          <a:p>
            <a:pPr lvl="0"/>
            <a:r>
              <a:rPr lang="en-US" dirty="0"/>
              <a:t>+1.000.000.0000</a:t>
            </a:r>
          </a:p>
        </p:txBody>
      </p:sp>
      <p:sp>
        <p:nvSpPr>
          <p:cNvPr id="42" name="Picture Placeholder 27">
            <a:extLst>
              <a:ext uri="{FF2B5EF4-FFF2-40B4-BE49-F238E27FC236}">
                <a16:creationId xmlns:a16="http://schemas.microsoft.com/office/drawing/2014/main" id="{A1B31A1F-FE98-9466-7634-A06398CE8AB6}"/>
              </a:ext>
            </a:extLst>
          </p:cNvPr>
          <p:cNvSpPr>
            <a:spLocks noGrp="1"/>
          </p:cNvSpPr>
          <p:nvPr>
            <p:ph type="pic" sz="quarter" idx="37" hasCustomPrompt="1"/>
          </p:nvPr>
        </p:nvSpPr>
        <p:spPr>
          <a:xfrm>
            <a:off x="6080037" y="3934729"/>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43" name="Picture Placeholder 28">
            <a:extLst>
              <a:ext uri="{FF2B5EF4-FFF2-40B4-BE49-F238E27FC236}">
                <a16:creationId xmlns:a16="http://schemas.microsoft.com/office/drawing/2014/main" id="{319FDFEA-AE19-11FA-7EF5-A9472750687D}"/>
              </a:ext>
            </a:extLst>
          </p:cNvPr>
          <p:cNvSpPr>
            <a:spLocks noGrp="1"/>
          </p:cNvSpPr>
          <p:nvPr>
            <p:ph type="pic" sz="quarter" idx="38" hasCustomPrompt="1"/>
          </p:nvPr>
        </p:nvSpPr>
        <p:spPr>
          <a:xfrm>
            <a:off x="9048517" y="3934729"/>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ln w="12700">
            <a:noFill/>
            <a:prstDash val="sysDot"/>
          </a:ln>
        </p:spPr>
        <p:txBody>
          <a:bodyPr wrap="square" anchor="ctr">
            <a:noAutofit/>
          </a:bodyPr>
          <a:lstStyle>
            <a:lvl1pPr marL="0" indent="0" algn="ctr">
              <a:lnSpc>
                <a:spcPts val="1600"/>
              </a:lnSpc>
              <a:spcBef>
                <a:spcPts val="0"/>
              </a:spcBef>
              <a:buNone/>
              <a:defRPr sz="1000">
                <a:latin typeface="Aptos Light" panose="020B0004020202020204" pitchFamily="34" charset="0"/>
              </a:defRPr>
            </a:lvl1pPr>
          </a:lstStyle>
          <a:p>
            <a:r>
              <a:rPr lang="en-US" dirty="0"/>
              <a:t>INSERT </a:t>
            </a:r>
            <a:br>
              <a:rPr lang="en-US" dirty="0"/>
            </a:br>
            <a:r>
              <a:rPr lang="en-US" dirty="0"/>
              <a:t>PHOTO</a:t>
            </a:r>
          </a:p>
        </p:txBody>
      </p:sp>
      <p:sp>
        <p:nvSpPr>
          <p:cNvPr id="6" name="Text Placeholder 12">
            <a:extLst>
              <a:ext uri="{FF2B5EF4-FFF2-40B4-BE49-F238E27FC236}">
                <a16:creationId xmlns:a16="http://schemas.microsoft.com/office/drawing/2014/main" id="{229F2F67-60AE-320D-2B09-2EB4120EA16B}"/>
              </a:ext>
            </a:extLst>
          </p:cNvPr>
          <p:cNvSpPr>
            <a:spLocks noGrp="1"/>
          </p:cNvSpPr>
          <p:nvPr>
            <p:ph type="body" sz="quarter" idx="39" hasCustomPrompt="1"/>
          </p:nvPr>
        </p:nvSpPr>
        <p:spPr>
          <a:xfrm>
            <a:off x="637117" y="2707958"/>
            <a:ext cx="4784724" cy="2286000"/>
          </a:xfrm>
        </p:spPr>
        <p:txBody>
          <a:bodyPr>
            <a:noAutofit/>
          </a:bodyPr>
          <a:lstStyle>
            <a:lvl1pPr marL="417513" indent="-417513">
              <a:lnSpc>
                <a:spcPts val="2000"/>
              </a:lnSpc>
              <a:spcBef>
                <a:spcPts val="0"/>
              </a:spcBef>
              <a:buNone/>
              <a:tabLst>
                <a:tab pos="412750" algn="l"/>
              </a:tabLst>
              <a:defRPr sz="1400">
                <a:latin typeface="+mj-lt"/>
              </a:defRPr>
            </a:lvl1pPr>
            <a:lvl2pPr marL="457200" indent="0">
              <a:lnSpc>
                <a:spcPts val="2000"/>
              </a:lnSpc>
              <a:buNone/>
              <a:defRPr sz="1400">
                <a:latin typeface="+mj-lt"/>
              </a:defRPr>
            </a:lvl2pPr>
            <a:lvl3pPr marL="914400" indent="0">
              <a:lnSpc>
                <a:spcPts val="2000"/>
              </a:lnSpc>
              <a:buNone/>
              <a:defRPr sz="1400">
                <a:latin typeface="+mj-lt"/>
              </a:defRPr>
            </a:lvl3pPr>
            <a:lvl4pPr marL="1371600" indent="0">
              <a:lnSpc>
                <a:spcPts val="2000"/>
              </a:lnSpc>
              <a:buNone/>
              <a:defRPr sz="1400">
                <a:latin typeface="+mj-lt"/>
              </a:defRPr>
            </a:lvl4pPr>
            <a:lvl5pPr marL="1828800" indent="0">
              <a:lnSpc>
                <a:spcPts val="2000"/>
              </a:lnSpc>
              <a:buNone/>
              <a:defRPr sz="1400">
                <a:latin typeface="+mj-lt"/>
              </a:defRPr>
            </a:lvl5pPr>
          </a:lstStyle>
          <a:p>
            <a:pPr lvl="0"/>
            <a:r>
              <a:rPr lang="en-US" dirty="0"/>
              <a:t>00	Insert text or bullet list</a:t>
            </a:r>
          </a:p>
        </p:txBody>
      </p:sp>
      <p:sp>
        <p:nvSpPr>
          <p:cNvPr id="7" name="TextBox 6">
            <a:extLst>
              <a:ext uri="{FF2B5EF4-FFF2-40B4-BE49-F238E27FC236}">
                <a16:creationId xmlns:a16="http://schemas.microsoft.com/office/drawing/2014/main" id="{BE281E7E-01B4-93D1-42FD-5A4625629C03}"/>
              </a:ext>
            </a:extLst>
          </p:cNvPr>
          <p:cNvSpPr txBox="1"/>
          <p:nvPr userDrawn="1"/>
        </p:nvSpPr>
        <p:spPr>
          <a:xfrm>
            <a:off x="-2511624" y="2727146"/>
            <a:ext cx="2209800" cy="2590478"/>
          </a:xfrm>
          <a:prstGeom prst="rect">
            <a:avLst/>
          </a:prstGeom>
          <a:noFill/>
        </p:spPr>
        <p:txBody>
          <a:bodyPr wrap="square" rtlCol="0">
            <a:noAutofit/>
          </a:bodyPr>
          <a:lstStyle/>
          <a:p>
            <a:pPr>
              <a:spcAft>
                <a:spcPts val="680"/>
              </a:spcAft>
            </a:pPr>
            <a:r>
              <a:rPr lang="en-US" sz="1247" dirty="0"/>
              <a:t>NOTE: Enter the section number then use the TAB button to reposition the cursor to the agenda item. Agenda items longer than one line will automatically indent. </a:t>
            </a:r>
          </a:p>
        </p:txBody>
      </p:sp>
    </p:spTree>
    <p:extLst>
      <p:ext uri="{BB962C8B-B14F-4D97-AF65-F5344CB8AC3E}">
        <p14:creationId xmlns:p14="http://schemas.microsoft.com/office/powerpoint/2010/main" val="3118597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p,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D2E9-9039-D37D-8E88-545DE3A7054D}"/>
              </a:ext>
            </a:extLst>
          </p:cNvPr>
          <p:cNvSpPr>
            <a:spLocks noGrp="1"/>
          </p:cNvSpPr>
          <p:nvPr>
            <p:ph type="title" hasCustomPrompt="1"/>
          </p:nvPr>
        </p:nvSpPr>
        <p:spPr/>
        <p:txBody>
          <a:bodyPr/>
          <a:lstStyle>
            <a:lvl1pPr>
              <a:defRPr/>
            </a:lvl1pPr>
          </a:lstStyle>
          <a:p>
            <a:r>
              <a:rPr lang="en-US" dirty="0"/>
              <a:t>Insert Slide Title</a:t>
            </a:r>
          </a:p>
        </p:txBody>
      </p:sp>
      <p:sp>
        <p:nvSpPr>
          <p:cNvPr id="3" name="Slide Number Placeholder 2">
            <a:extLst>
              <a:ext uri="{FF2B5EF4-FFF2-40B4-BE49-F238E27FC236}">
                <a16:creationId xmlns:a16="http://schemas.microsoft.com/office/drawing/2014/main" id="{257BB379-15DF-32A2-4F36-5DD8AE3B63A4}"/>
              </a:ext>
            </a:extLst>
          </p:cNvPr>
          <p:cNvSpPr>
            <a:spLocks noGrp="1"/>
          </p:cNvSpPr>
          <p:nvPr>
            <p:ph type="sldNum" sz="quarter" idx="10"/>
          </p:nvPr>
        </p:nvSpPr>
        <p:spPr/>
        <p:txBody>
          <a:bodyPr/>
          <a:lstStyle/>
          <a:p>
            <a:fld id="{F19811FD-96DF-42B1-BDBB-EF3C0573B843}" type="slidenum">
              <a:rPr lang="en-US" smtClean="0"/>
              <a:pPr/>
              <a:t>‹#›</a:t>
            </a:fld>
            <a:endParaRPr lang="en-US" dirty="0"/>
          </a:p>
        </p:txBody>
      </p:sp>
      <p:pic>
        <p:nvPicPr>
          <p:cNvPr id="5" name="Picture 4">
            <a:extLst>
              <a:ext uri="{FF2B5EF4-FFF2-40B4-BE49-F238E27FC236}">
                <a16:creationId xmlns:a16="http://schemas.microsoft.com/office/drawing/2014/main" id="{601B044F-0B36-1B44-E54E-2A2FD6C003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79" y="1543808"/>
            <a:ext cx="11093792" cy="4158491"/>
          </a:xfrm>
          <a:prstGeom prst="rect">
            <a:avLst/>
          </a:prstGeom>
        </p:spPr>
      </p:pic>
    </p:spTree>
    <p:extLst>
      <p:ext uri="{BB962C8B-B14F-4D97-AF65-F5344CB8AC3E}">
        <p14:creationId xmlns:p14="http://schemas.microsoft.com/office/powerpoint/2010/main" val="574640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losing, Footer Disclaimer">
    <p:bg>
      <p:bgPr>
        <a:solidFill>
          <a:srgbClr val="361A4B"/>
        </a:solidFill>
        <a:effectLst/>
      </p:bgPr>
    </p:bg>
    <p:spTree>
      <p:nvGrpSpPr>
        <p:cNvPr id="1" name=""/>
        <p:cNvGrpSpPr/>
        <p:nvPr/>
      </p:nvGrpSpPr>
      <p:grpSpPr>
        <a:xfrm>
          <a:off x="0" y="0"/>
          <a:ext cx="0" cy="0"/>
          <a:chOff x="0" y="0"/>
          <a:chExt cx="0" cy="0"/>
        </a:xfrm>
      </p:grpSpPr>
      <p:pic>
        <p:nvPicPr>
          <p:cNvPr id="7" name="Picture 6" descr="A black background with white text  Description automatically generated">
            <a:extLst>
              <a:ext uri="{FF2B5EF4-FFF2-40B4-BE49-F238E27FC236}">
                <a16:creationId xmlns:a16="http://schemas.microsoft.com/office/drawing/2014/main" id="{76D63FCF-DC1A-C06A-DE6C-86848FA1C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0759" y="2050172"/>
            <a:ext cx="3370482" cy="1792455"/>
          </a:xfrm>
          <a:prstGeom prst="rect">
            <a:avLst/>
          </a:prstGeom>
        </p:spPr>
      </p:pic>
      <p:sp>
        <p:nvSpPr>
          <p:cNvPr id="2" name="TextBox 1">
            <a:extLst>
              <a:ext uri="{FF2B5EF4-FFF2-40B4-BE49-F238E27FC236}">
                <a16:creationId xmlns:a16="http://schemas.microsoft.com/office/drawing/2014/main" id="{C1D0E367-AC3A-709C-D1E4-6E1556A52CAF}"/>
              </a:ext>
            </a:extLst>
          </p:cNvPr>
          <p:cNvSpPr txBox="1"/>
          <p:nvPr userDrawn="1"/>
        </p:nvSpPr>
        <p:spPr>
          <a:xfrm>
            <a:off x="533400" y="6443130"/>
            <a:ext cx="2626783" cy="111377"/>
          </a:xfrm>
          <a:prstGeom prst="rect">
            <a:avLst/>
          </a:prstGeom>
          <a:noFill/>
        </p:spPr>
        <p:txBody>
          <a:bodyPr wrap="square" lIns="0" tIns="0" rIns="0" bIns="0" rtlCol="0">
            <a:spAutoFit/>
          </a:bodyPr>
          <a:lstStyle/>
          <a:p>
            <a:pPr>
              <a:lnSpc>
                <a:spcPts val="900"/>
              </a:lnSpc>
            </a:pPr>
            <a:r>
              <a:rPr lang="en-US" sz="700" dirty="0">
                <a:solidFill>
                  <a:schemeClr val="bg1"/>
                </a:solidFill>
              </a:rPr>
              <a:t>Confidential © Perkins Coie LLP</a:t>
            </a:r>
          </a:p>
        </p:txBody>
      </p:sp>
      <p:sp>
        <p:nvSpPr>
          <p:cNvPr id="3" name="Slide Number Placeholder 2">
            <a:extLst>
              <a:ext uri="{FF2B5EF4-FFF2-40B4-BE49-F238E27FC236}">
                <a16:creationId xmlns:a16="http://schemas.microsoft.com/office/drawing/2014/main" id="{196AAC3F-B5CF-49AB-01D0-634CCC22BB78}"/>
              </a:ext>
            </a:extLst>
          </p:cNvPr>
          <p:cNvSpPr>
            <a:spLocks noGrp="1"/>
          </p:cNvSpPr>
          <p:nvPr>
            <p:ph type="sldNum" sz="quarter" idx="11"/>
          </p:nvPr>
        </p:nvSpPr>
        <p:spPr/>
        <p:txBody>
          <a:bodyPr/>
          <a:lstStyle>
            <a:lvl1pPr>
              <a:defRPr>
                <a:solidFill>
                  <a:schemeClr val="bg1"/>
                </a:solidFill>
              </a:defRPr>
            </a:lvl1pPr>
          </a:lstStyle>
          <a:p>
            <a:fld id="{F19811FD-96DF-42B1-BDBB-EF3C0573B843}" type="slidenum">
              <a:rPr lang="en-US" smtClean="0"/>
              <a:pPr/>
              <a:t>‹#›</a:t>
            </a:fld>
            <a:endParaRPr lang="en-US" dirty="0"/>
          </a:p>
        </p:txBody>
      </p:sp>
      <p:sp>
        <p:nvSpPr>
          <p:cNvPr id="5" name="Text Placeholder 4">
            <a:extLst>
              <a:ext uri="{FF2B5EF4-FFF2-40B4-BE49-F238E27FC236}">
                <a16:creationId xmlns:a16="http://schemas.microsoft.com/office/drawing/2014/main" id="{5EB8DBA6-A1C2-5C4E-6735-0A5F54CD3EE6}"/>
              </a:ext>
            </a:extLst>
          </p:cNvPr>
          <p:cNvSpPr>
            <a:spLocks noGrp="1"/>
          </p:cNvSpPr>
          <p:nvPr>
            <p:ph type="body" sz="quarter" idx="12" hasCustomPrompt="1"/>
          </p:nvPr>
        </p:nvSpPr>
        <p:spPr>
          <a:xfrm>
            <a:off x="1841455" y="6328801"/>
            <a:ext cx="8509091" cy="331200"/>
          </a:xfrm>
        </p:spPr>
        <p:txBody>
          <a:bodyPr vert="horz" lIns="0" tIns="0" rIns="0" bIns="0" rtlCol="0" anchor="t">
            <a:noAutofit/>
          </a:bodyPr>
          <a:lstStyle>
            <a:lvl1pPr marL="0" indent="0" algn="ctr">
              <a:buNone/>
              <a:defRPr lang="en-US" sz="700" smtClean="0">
                <a:solidFill>
                  <a:schemeClr val="bg1"/>
                </a:solidFill>
              </a:defRPr>
            </a:lvl1pPr>
            <a:lvl2pPr>
              <a:defRPr lang="en-US" sz="700" smtClean="0">
                <a:solidFill>
                  <a:schemeClr val="bg1"/>
                </a:solidFill>
              </a:defRPr>
            </a:lvl2pPr>
            <a:lvl3pPr>
              <a:defRPr lang="en-US" sz="700" smtClean="0">
                <a:solidFill>
                  <a:schemeClr val="bg1"/>
                </a:solidFill>
              </a:defRPr>
            </a:lvl3pPr>
            <a:lvl4pPr>
              <a:defRPr lang="en-US" sz="700" smtClean="0">
                <a:solidFill>
                  <a:schemeClr val="bg1"/>
                </a:solidFill>
              </a:defRPr>
            </a:lvl4pPr>
            <a:lvl5pPr>
              <a:defRPr lang="en-US" sz="700">
                <a:solidFill>
                  <a:schemeClr val="bg1"/>
                </a:solidFill>
              </a:defRPr>
            </a:lvl5pPr>
          </a:lstStyle>
          <a:p>
            <a:pPr lvl="0"/>
            <a:r>
              <a:rPr lang="en-US" dirty="0"/>
              <a:t>Insert appropriate disclaimer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endParaRPr lang="en-US" dirty="0"/>
          </a:p>
        </p:txBody>
      </p:sp>
    </p:spTree>
    <p:extLst>
      <p:ext uri="{BB962C8B-B14F-4D97-AF65-F5344CB8AC3E}">
        <p14:creationId xmlns:p14="http://schemas.microsoft.com/office/powerpoint/2010/main" val="1772218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solidFill>
          <a:schemeClr val="accent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13309D-E401-E6F0-8505-D82DAD0194A8}"/>
              </a:ext>
            </a:extLst>
          </p:cNvPr>
          <p:cNvSpPr>
            <a:spLocks noGrp="1"/>
          </p:cNvSpPr>
          <p:nvPr>
            <p:ph type="sldNum" sz="quarter" idx="10"/>
          </p:nvPr>
        </p:nvSpPr>
        <p:spPr/>
        <p:txBody>
          <a:bodyPr/>
          <a:lstStyle>
            <a:lvl1pPr>
              <a:defRPr>
                <a:solidFill>
                  <a:schemeClr val="bg1"/>
                </a:solidFill>
              </a:defRPr>
            </a:lvl1pPr>
          </a:lstStyle>
          <a:p>
            <a:fld id="{F19811FD-96DF-42B1-BDBB-EF3C0573B843}" type="slidenum">
              <a:rPr lang="en-US" smtClean="0"/>
              <a:pPr/>
              <a:t>‹#›</a:t>
            </a:fld>
            <a:endParaRPr lang="en-US" dirty="0"/>
          </a:p>
        </p:txBody>
      </p:sp>
      <p:sp>
        <p:nvSpPr>
          <p:cNvPr id="5" name="TextBox 4">
            <a:extLst>
              <a:ext uri="{FF2B5EF4-FFF2-40B4-BE49-F238E27FC236}">
                <a16:creationId xmlns:a16="http://schemas.microsoft.com/office/drawing/2014/main" id="{4846EFC7-F9A5-E36C-B4F2-F44A17D6013C}"/>
              </a:ext>
            </a:extLst>
          </p:cNvPr>
          <p:cNvSpPr txBox="1"/>
          <p:nvPr userDrawn="1"/>
        </p:nvSpPr>
        <p:spPr>
          <a:xfrm>
            <a:off x="533400" y="6443130"/>
            <a:ext cx="2626783" cy="111377"/>
          </a:xfrm>
          <a:prstGeom prst="rect">
            <a:avLst/>
          </a:prstGeom>
          <a:noFill/>
        </p:spPr>
        <p:txBody>
          <a:bodyPr wrap="square" lIns="0" tIns="0" rIns="0" bIns="0" rtlCol="0">
            <a:spAutoFit/>
          </a:bodyPr>
          <a:lstStyle/>
          <a:p>
            <a:pPr>
              <a:lnSpc>
                <a:spcPts val="900"/>
              </a:lnSpc>
            </a:pPr>
            <a:r>
              <a:rPr lang="en-US" sz="700" dirty="0">
                <a:solidFill>
                  <a:schemeClr val="bg1"/>
                </a:solidFill>
              </a:rPr>
              <a:t>Confidential © Perkins Coie LLP</a:t>
            </a:r>
          </a:p>
        </p:txBody>
      </p:sp>
    </p:spTree>
    <p:extLst>
      <p:ext uri="{BB962C8B-B14F-4D97-AF65-F5344CB8AC3E}">
        <p14:creationId xmlns:p14="http://schemas.microsoft.com/office/powerpoint/2010/main" val="3241308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nk Light">
    <p:bg>
      <p:bgPr>
        <a:solidFill>
          <a:srgbClr val="D5D1EC"/>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66D042-6A50-755C-2646-85E0BE292875}"/>
              </a:ext>
            </a:extLst>
          </p:cNvPr>
          <p:cNvSpPr>
            <a:spLocks noGrp="1"/>
          </p:cNvSpPr>
          <p:nvPr>
            <p:ph type="sldNum" sz="quarter" idx="10"/>
          </p:nvPr>
        </p:nvSpPr>
        <p:spPr/>
        <p:txBody>
          <a:bodyPr/>
          <a:lstStyle/>
          <a:p>
            <a:fld id="{F19811FD-96DF-42B1-BDBB-EF3C0573B843}" type="slidenum">
              <a:rPr lang="en-US" smtClean="0"/>
              <a:pPr/>
              <a:t>‹#›</a:t>
            </a:fld>
            <a:endParaRPr lang="en-US" dirty="0"/>
          </a:p>
        </p:txBody>
      </p:sp>
      <p:sp>
        <p:nvSpPr>
          <p:cNvPr id="4" name="TextBox 3">
            <a:extLst>
              <a:ext uri="{FF2B5EF4-FFF2-40B4-BE49-F238E27FC236}">
                <a16:creationId xmlns:a16="http://schemas.microsoft.com/office/drawing/2014/main" id="{FAC9FC0D-61B5-C292-B6F0-B96629E53F15}"/>
              </a:ext>
            </a:extLst>
          </p:cNvPr>
          <p:cNvSpPr txBox="1"/>
          <p:nvPr userDrawn="1"/>
        </p:nvSpPr>
        <p:spPr>
          <a:xfrm>
            <a:off x="533400" y="6443130"/>
            <a:ext cx="2626783" cy="111377"/>
          </a:xfrm>
          <a:prstGeom prst="rect">
            <a:avLst/>
          </a:prstGeom>
          <a:noFill/>
        </p:spPr>
        <p:txBody>
          <a:bodyPr wrap="square" lIns="0" tIns="0" rIns="0" bIns="0" rtlCol="0">
            <a:spAutoFit/>
          </a:bodyPr>
          <a:lstStyle/>
          <a:p>
            <a:pPr>
              <a:lnSpc>
                <a:spcPts val="900"/>
              </a:lnSpc>
            </a:pPr>
            <a:r>
              <a:rPr lang="en-US" sz="700" dirty="0">
                <a:solidFill>
                  <a:schemeClr val="tx1"/>
                </a:solidFill>
              </a:rPr>
              <a:t>Confidential © Perkins Coie LLP</a:t>
            </a:r>
          </a:p>
        </p:txBody>
      </p:sp>
    </p:spTree>
    <p:extLst>
      <p:ext uri="{BB962C8B-B14F-4D97-AF65-F5344CB8AC3E}">
        <p14:creationId xmlns:p14="http://schemas.microsoft.com/office/powerpoint/2010/main" val="1841733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08BE18-627F-DBE6-3CF0-218B131843EB}"/>
              </a:ext>
            </a:extLst>
          </p:cNvPr>
          <p:cNvSpPr>
            <a:spLocks noGrp="1"/>
          </p:cNvSpPr>
          <p:nvPr>
            <p:ph type="sldNum" sz="quarter" idx="10"/>
          </p:nvPr>
        </p:nvSpPr>
        <p:spPr/>
        <p:txBody>
          <a:bodyPr/>
          <a:lstStyle/>
          <a:p>
            <a:fld id="{F19811FD-96DF-42B1-BDBB-EF3C0573B843}" type="slidenum">
              <a:rPr lang="en-US" smtClean="0"/>
              <a:pPr/>
              <a:t>‹#›</a:t>
            </a:fld>
            <a:endParaRPr lang="en-US" dirty="0"/>
          </a:p>
        </p:txBody>
      </p:sp>
      <p:sp>
        <p:nvSpPr>
          <p:cNvPr id="3" name="TextBox 2">
            <a:extLst>
              <a:ext uri="{FF2B5EF4-FFF2-40B4-BE49-F238E27FC236}">
                <a16:creationId xmlns:a16="http://schemas.microsoft.com/office/drawing/2014/main" id="{FC08682A-4ECA-28E6-5BF0-3DE3BCD15A1A}"/>
              </a:ext>
            </a:extLst>
          </p:cNvPr>
          <p:cNvSpPr txBox="1"/>
          <p:nvPr userDrawn="1"/>
        </p:nvSpPr>
        <p:spPr>
          <a:xfrm>
            <a:off x="533400" y="6443130"/>
            <a:ext cx="2626783" cy="111377"/>
          </a:xfrm>
          <a:prstGeom prst="rect">
            <a:avLst/>
          </a:prstGeom>
          <a:noFill/>
        </p:spPr>
        <p:txBody>
          <a:bodyPr wrap="square" lIns="0" tIns="0" rIns="0" bIns="0" rtlCol="0">
            <a:spAutoFit/>
          </a:bodyPr>
          <a:lstStyle/>
          <a:p>
            <a:pPr>
              <a:lnSpc>
                <a:spcPts val="900"/>
              </a:lnSpc>
            </a:pPr>
            <a:r>
              <a:rPr lang="en-US" sz="700" dirty="0">
                <a:solidFill>
                  <a:schemeClr val="tx1"/>
                </a:solidFill>
              </a:rPr>
              <a:t>Confidential © Perkins Coie LLP</a:t>
            </a:r>
          </a:p>
        </p:txBody>
      </p:sp>
    </p:spTree>
    <p:extLst>
      <p:ext uri="{BB962C8B-B14F-4D97-AF65-F5344CB8AC3E}">
        <p14:creationId xmlns:p14="http://schemas.microsoft.com/office/powerpoint/2010/main" val="3436166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2870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Cover Sector/Industry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2FD10F-6CF0-1047-F9D7-CE6377CA1D5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0" y="722365"/>
            <a:ext cx="8083312" cy="6135636"/>
          </a:xfrm>
          <a:prstGeom prst="rect">
            <a:avLst/>
          </a:prstGeom>
        </p:spPr>
      </p:pic>
      <p:sp>
        <p:nvSpPr>
          <p:cNvPr id="2" name="Title 1">
            <a:extLst>
              <a:ext uri="{FF2B5EF4-FFF2-40B4-BE49-F238E27FC236}">
                <a16:creationId xmlns:a16="http://schemas.microsoft.com/office/drawing/2014/main" id="{A552A54E-D7DC-53EB-85D9-93DCAD4B23AF}"/>
              </a:ext>
            </a:extLst>
          </p:cNvPr>
          <p:cNvSpPr>
            <a:spLocks noGrp="1"/>
          </p:cNvSpPr>
          <p:nvPr>
            <p:ph type="ctrTitle" hasCustomPrompt="1"/>
          </p:nvPr>
        </p:nvSpPr>
        <p:spPr>
          <a:xfrm>
            <a:off x="1058335" y="1528236"/>
            <a:ext cx="5943600" cy="1138765"/>
          </a:xfrm>
        </p:spPr>
        <p:txBody>
          <a:bodyPr lIns="0" tIns="0" rIns="0" bIns="0" anchor="t">
            <a:noAutofit/>
          </a:bodyPr>
          <a:lstStyle>
            <a:lvl1pPr algn="l">
              <a:lnSpc>
                <a:spcPts val="4800"/>
              </a:lnSpc>
              <a:defRPr sz="3600">
                <a:solidFill>
                  <a:schemeClr val="accent1"/>
                </a:solidFill>
              </a:defRPr>
            </a:lvl1pPr>
          </a:lstStyle>
          <a:p>
            <a:r>
              <a:rPr lang="en-US" dirty="0"/>
              <a:t>Insert Presentation</a:t>
            </a:r>
            <a:br>
              <a:rPr lang="en-US" dirty="0"/>
            </a:br>
            <a:r>
              <a:rPr lang="en-US" dirty="0"/>
              <a:t>Title</a:t>
            </a:r>
          </a:p>
        </p:txBody>
      </p:sp>
      <p:sp>
        <p:nvSpPr>
          <p:cNvPr id="3" name="Subtitle 2">
            <a:extLst>
              <a:ext uri="{FF2B5EF4-FFF2-40B4-BE49-F238E27FC236}">
                <a16:creationId xmlns:a16="http://schemas.microsoft.com/office/drawing/2014/main" id="{9866BF17-6DCC-BF83-BFFF-F6955E79191F}"/>
              </a:ext>
            </a:extLst>
          </p:cNvPr>
          <p:cNvSpPr>
            <a:spLocks noGrp="1"/>
          </p:cNvSpPr>
          <p:nvPr>
            <p:ph type="subTitle" idx="1" hasCustomPrompt="1"/>
          </p:nvPr>
        </p:nvSpPr>
        <p:spPr>
          <a:xfrm>
            <a:off x="1058335" y="2880471"/>
            <a:ext cx="5943600" cy="1655763"/>
          </a:xfrm>
        </p:spPr>
        <p:txBody>
          <a:bodyPr lIns="0" tIns="0" rIns="0" bIns="0">
            <a:noAutofit/>
          </a:bodyPr>
          <a:lstStyle>
            <a:lvl1pPr marL="0" indent="0" algn="l">
              <a:lnSpc>
                <a:spcPts val="1400"/>
              </a:lnSpc>
              <a:spcBef>
                <a:spcPts val="0"/>
              </a:spcBef>
              <a:buNone/>
              <a:defRPr sz="13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Insert Optional Subhead</a:t>
            </a:r>
          </a:p>
        </p:txBody>
      </p:sp>
      <p:pic>
        <p:nvPicPr>
          <p:cNvPr id="13" name="Picture 12">
            <a:extLst>
              <a:ext uri="{FF2B5EF4-FFF2-40B4-BE49-F238E27FC236}">
                <a16:creationId xmlns:a16="http://schemas.microsoft.com/office/drawing/2014/main" id="{DDEE4AC7-42C6-9D45-5DF0-E2881219175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684933" y="173750"/>
            <a:ext cx="1331979" cy="707137"/>
          </a:xfrm>
          <a:prstGeom prst="rect">
            <a:avLst/>
          </a:prstGeom>
        </p:spPr>
      </p:pic>
      <p:sp>
        <p:nvSpPr>
          <p:cNvPr id="15" name="Text Placeholder 14">
            <a:extLst>
              <a:ext uri="{FF2B5EF4-FFF2-40B4-BE49-F238E27FC236}">
                <a16:creationId xmlns:a16="http://schemas.microsoft.com/office/drawing/2014/main" id="{C944148E-3A4F-E07B-75F2-CB54910572F9}"/>
              </a:ext>
            </a:extLst>
          </p:cNvPr>
          <p:cNvSpPr>
            <a:spLocks noGrp="1"/>
          </p:cNvSpPr>
          <p:nvPr>
            <p:ph type="body" sz="quarter" idx="10" hasCustomPrompt="1"/>
          </p:nvPr>
        </p:nvSpPr>
        <p:spPr>
          <a:xfrm>
            <a:off x="1058335" y="1049121"/>
            <a:ext cx="3816351" cy="146051"/>
          </a:xfrm>
        </p:spPr>
        <p:txBody>
          <a:bodyPr>
            <a:noAutofit/>
          </a:bodyPr>
          <a:lstStyle>
            <a:lvl1pPr marL="0" indent="0">
              <a:lnSpc>
                <a:spcPts val="1100"/>
              </a:lnSpc>
              <a:spcBef>
                <a:spcPts val="0"/>
              </a:spcBef>
              <a:buNone/>
              <a:defRPr sz="1000" b="1" cap="all" baseline="0">
                <a:solidFill>
                  <a:schemeClr val="accent1"/>
                </a:solidFill>
              </a:defRPr>
            </a:lvl1pPr>
          </a:lstStyle>
          <a:p>
            <a:pPr lvl="0"/>
            <a:r>
              <a:rPr lang="en-US" dirty="0"/>
              <a:t>Insert Subhead</a:t>
            </a:r>
          </a:p>
        </p:txBody>
      </p:sp>
      <p:sp>
        <p:nvSpPr>
          <p:cNvPr id="16" name="Text Placeholder 14">
            <a:extLst>
              <a:ext uri="{FF2B5EF4-FFF2-40B4-BE49-F238E27FC236}">
                <a16:creationId xmlns:a16="http://schemas.microsoft.com/office/drawing/2014/main" id="{15D9BBD6-7F41-79F7-C320-F3F639ABD648}"/>
              </a:ext>
            </a:extLst>
          </p:cNvPr>
          <p:cNvSpPr>
            <a:spLocks noGrp="1"/>
          </p:cNvSpPr>
          <p:nvPr>
            <p:ph type="body" sz="quarter" idx="11" hasCustomPrompt="1"/>
          </p:nvPr>
        </p:nvSpPr>
        <p:spPr>
          <a:xfrm>
            <a:off x="1058335" y="4521199"/>
            <a:ext cx="3816351" cy="146051"/>
          </a:xfrm>
        </p:spPr>
        <p:txBody>
          <a:bodyPr>
            <a:noAutofit/>
          </a:bodyPr>
          <a:lstStyle>
            <a:lvl1pPr marL="0" indent="0">
              <a:lnSpc>
                <a:spcPts val="1100"/>
              </a:lnSpc>
              <a:spcBef>
                <a:spcPts val="0"/>
              </a:spcBef>
              <a:buNone/>
              <a:defRPr sz="1000" b="0" cap="all" baseline="0">
                <a:solidFill>
                  <a:schemeClr val="accent1"/>
                </a:solidFill>
              </a:defRPr>
            </a:lvl1pPr>
          </a:lstStyle>
          <a:p>
            <a:pPr lvl="0"/>
            <a:r>
              <a:rPr lang="en-US" dirty="0"/>
              <a:t>INSERT MONTH DAY, YEAR</a:t>
            </a:r>
          </a:p>
        </p:txBody>
      </p:sp>
      <p:sp>
        <p:nvSpPr>
          <p:cNvPr id="4" name="TextBox 3">
            <a:extLst>
              <a:ext uri="{FF2B5EF4-FFF2-40B4-BE49-F238E27FC236}">
                <a16:creationId xmlns:a16="http://schemas.microsoft.com/office/drawing/2014/main" id="{3B01C875-3009-34CE-11B0-BDC8D4DF5140}"/>
              </a:ext>
            </a:extLst>
          </p:cNvPr>
          <p:cNvSpPr txBox="1"/>
          <p:nvPr userDrawn="1"/>
        </p:nvSpPr>
        <p:spPr>
          <a:xfrm>
            <a:off x="0" y="-1065567"/>
            <a:ext cx="5740400" cy="923331"/>
          </a:xfrm>
          <a:prstGeom prst="rect">
            <a:avLst/>
          </a:prstGeom>
          <a:noFill/>
        </p:spPr>
        <p:txBody>
          <a:bodyPr wrap="square" rtlCol="0">
            <a:noAutofit/>
          </a:bodyPr>
          <a:lstStyle/>
          <a:p>
            <a:pPr>
              <a:spcAft>
                <a:spcPts val="600"/>
              </a:spcAft>
            </a:pPr>
            <a:r>
              <a:rPr lang="en-US" sz="1100" dirty="0"/>
              <a:t>Use this layout to add a background image to the cover slide. </a:t>
            </a:r>
          </a:p>
          <a:p>
            <a:pPr marL="342891" indent="-342891">
              <a:spcAft>
                <a:spcPts val="600"/>
              </a:spcAft>
              <a:buAutoNum type="arabicPeriod"/>
            </a:pPr>
            <a:r>
              <a:rPr lang="en-US" sz="1100" dirty="0"/>
              <a:t>Select the slide then Right-click and choose Format Background</a:t>
            </a:r>
          </a:p>
          <a:p>
            <a:pPr marL="342891" indent="-342891">
              <a:spcAft>
                <a:spcPts val="600"/>
              </a:spcAft>
              <a:buAutoNum type="arabicPeriod"/>
            </a:pPr>
            <a:r>
              <a:rPr lang="en-US" sz="1100" dirty="0"/>
              <a:t>Select Picture or texture fill &gt; Insert Picture Source and select the desired image from your computer.</a:t>
            </a:r>
          </a:p>
        </p:txBody>
      </p:sp>
      <p:pic>
        <p:nvPicPr>
          <p:cNvPr id="5" name="Picture 4">
            <a:extLst>
              <a:ext uri="{FF2B5EF4-FFF2-40B4-BE49-F238E27FC236}">
                <a16:creationId xmlns:a16="http://schemas.microsoft.com/office/drawing/2014/main" id="{7F1E2D02-B842-1820-367F-EE10040A3FB6}"/>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2782283" y="-1065565"/>
            <a:ext cx="2253115" cy="2478965"/>
          </a:xfrm>
          <a:prstGeom prst="rect">
            <a:avLst/>
          </a:prstGeom>
          <a:ln>
            <a:solidFill>
              <a:schemeClr val="tx1"/>
            </a:solidFill>
          </a:ln>
        </p:spPr>
      </p:pic>
    </p:spTree>
    <p:extLst>
      <p:ext uri="{BB962C8B-B14F-4D97-AF65-F5344CB8AC3E}">
        <p14:creationId xmlns:p14="http://schemas.microsoft.com/office/powerpoint/2010/main" val="396990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6.xml"/><Relationship Id="rId1"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56B91-6674-B06B-2717-EC5592EFA5A1}"/>
              </a:ext>
            </a:extLst>
          </p:cNvPr>
          <p:cNvSpPr>
            <a:spLocks noGrp="1"/>
          </p:cNvSpPr>
          <p:nvPr>
            <p:ph type="title"/>
          </p:nvPr>
        </p:nvSpPr>
        <p:spPr>
          <a:xfrm>
            <a:off x="640080" y="365125"/>
            <a:ext cx="9759950" cy="85407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73447A-36BB-13A4-99C2-04D10D4BA827}"/>
              </a:ext>
            </a:extLst>
          </p:cNvPr>
          <p:cNvSpPr>
            <a:spLocks noGrp="1"/>
          </p:cNvSpPr>
          <p:nvPr>
            <p:ph type="body" idx="1"/>
          </p:nvPr>
        </p:nvSpPr>
        <p:spPr>
          <a:xfrm>
            <a:off x="640080" y="15335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915B1B2-CA27-6226-4B9E-95D617CB9578}"/>
              </a:ext>
            </a:extLst>
          </p:cNvPr>
          <p:cNvSpPr>
            <a:spLocks noGrp="1"/>
          </p:cNvSpPr>
          <p:nvPr>
            <p:ph type="sldNum" sz="quarter" idx="4"/>
          </p:nvPr>
        </p:nvSpPr>
        <p:spPr>
          <a:xfrm>
            <a:off x="124885" y="6318780"/>
            <a:ext cx="368300" cy="365125"/>
          </a:xfrm>
          <a:prstGeom prst="rect">
            <a:avLst/>
          </a:prstGeom>
        </p:spPr>
        <p:txBody>
          <a:bodyPr vert="horz" lIns="0" tIns="0" rIns="0" bIns="0" rtlCol="0" anchor="ctr"/>
          <a:lstStyle>
            <a:lvl1pPr algn="r">
              <a:lnSpc>
                <a:spcPts val="1100"/>
              </a:lnSpc>
              <a:defRPr sz="1100" b="1">
                <a:solidFill>
                  <a:schemeClr val="tx2"/>
                </a:solidFill>
              </a:defRPr>
            </a:lvl1pPr>
          </a:lstStyle>
          <a:p>
            <a:fld id="{F19811FD-96DF-42B1-BDBB-EF3C0573B843}" type="slidenum">
              <a:rPr lang="en-US" smtClean="0"/>
              <a:pPr/>
              <a:t>‹#›</a:t>
            </a:fld>
            <a:endParaRPr lang="en-US" dirty="0"/>
          </a:p>
        </p:txBody>
      </p:sp>
      <p:sp>
        <p:nvSpPr>
          <p:cNvPr id="9" name="TextBox 8">
            <a:extLst>
              <a:ext uri="{FF2B5EF4-FFF2-40B4-BE49-F238E27FC236}">
                <a16:creationId xmlns:a16="http://schemas.microsoft.com/office/drawing/2014/main" id="{7E3D6948-B537-564E-8F94-C76D629456A4}"/>
              </a:ext>
            </a:extLst>
          </p:cNvPr>
          <p:cNvSpPr txBox="1"/>
          <p:nvPr userDrawn="1"/>
        </p:nvSpPr>
        <p:spPr>
          <a:xfrm>
            <a:off x="533400" y="6443130"/>
            <a:ext cx="2626783" cy="111377"/>
          </a:xfrm>
          <a:prstGeom prst="rect">
            <a:avLst/>
          </a:prstGeom>
          <a:noFill/>
        </p:spPr>
        <p:txBody>
          <a:bodyPr wrap="square" lIns="0" tIns="0" rIns="0" bIns="0" rtlCol="0">
            <a:spAutoFit/>
          </a:bodyPr>
          <a:lstStyle/>
          <a:p>
            <a:pPr>
              <a:lnSpc>
                <a:spcPts val="900"/>
              </a:lnSpc>
            </a:pPr>
            <a:r>
              <a:rPr lang="en-US" sz="700" dirty="0">
                <a:solidFill>
                  <a:schemeClr val="tx1"/>
                </a:solidFill>
              </a:rPr>
              <a:t>Confidential © Perkins Coie LLP</a:t>
            </a:r>
          </a:p>
        </p:txBody>
      </p:sp>
      <p:pic>
        <p:nvPicPr>
          <p:cNvPr id="10" name="Picture 9" descr="A black screen with purple lines  Description automatically generated">
            <a:extLst>
              <a:ext uri="{FF2B5EF4-FFF2-40B4-BE49-F238E27FC236}">
                <a16:creationId xmlns:a16="http://schemas.microsoft.com/office/drawing/2014/main" id="{DB84DCEE-2CEC-0EE5-3CB2-31A7C31AA239}"/>
              </a:ext>
            </a:extLst>
          </p:cNvPr>
          <p:cNvPicPr>
            <a:picLocks/>
          </p:cNvPicPr>
          <p:nvPr userDrawn="1"/>
        </p:nvPicPr>
        <p:blipFill>
          <a:blip r:embed="rId96">
            <a:extLst>
              <a:ext uri="{28A0092B-C50C-407E-A947-70E740481C1C}">
                <a14:useLocalDpi xmlns:a14="http://schemas.microsoft.com/office/drawing/2010/main" val="0"/>
              </a:ext>
            </a:extLst>
          </a:blip>
          <a:stretch>
            <a:fillRect/>
          </a:stretch>
        </p:blipFill>
        <p:spPr>
          <a:xfrm>
            <a:off x="10492396" y="322646"/>
            <a:ext cx="1709931" cy="6534925"/>
          </a:xfrm>
          <a:prstGeom prst="rect">
            <a:avLst/>
          </a:prstGeom>
        </p:spPr>
      </p:pic>
    </p:spTree>
    <p:extLst>
      <p:ext uri="{BB962C8B-B14F-4D97-AF65-F5344CB8AC3E}">
        <p14:creationId xmlns:p14="http://schemas.microsoft.com/office/powerpoint/2010/main" val="39780339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757" r:id="rId8"/>
    <p:sldLayoutId id="2147483666" r:id="rId9"/>
    <p:sldLayoutId id="2147483758" r:id="rId10"/>
    <p:sldLayoutId id="2147483667" r:id="rId11"/>
    <p:sldLayoutId id="2147483759"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80" r:id="rId23"/>
    <p:sldLayoutId id="2147483681" r:id="rId24"/>
    <p:sldLayoutId id="2147483682" r:id="rId25"/>
    <p:sldLayoutId id="2147483698" r:id="rId26"/>
    <p:sldLayoutId id="2147483711" r:id="rId27"/>
    <p:sldLayoutId id="2147483712"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 id="2147483782" r:id="rId42"/>
    <p:sldLayoutId id="2147483783" r:id="rId43"/>
    <p:sldLayoutId id="2147483784" r:id="rId44"/>
    <p:sldLayoutId id="2147483785" r:id="rId45"/>
    <p:sldLayoutId id="2147483786" r:id="rId46"/>
    <p:sldLayoutId id="2147483787" r:id="rId47"/>
    <p:sldLayoutId id="2147483788" r:id="rId48"/>
    <p:sldLayoutId id="2147483789" r:id="rId49"/>
    <p:sldLayoutId id="2147483790" r:id="rId50"/>
    <p:sldLayoutId id="2147483791" r:id="rId51"/>
    <p:sldLayoutId id="2147483792" r:id="rId52"/>
    <p:sldLayoutId id="2147483793" r:id="rId53"/>
    <p:sldLayoutId id="2147483794" r:id="rId54"/>
    <p:sldLayoutId id="2147483795" r:id="rId55"/>
    <p:sldLayoutId id="2147483796" r:id="rId56"/>
    <p:sldLayoutId id="2147483797" r:id="rId57"/>
    <p:sldLayoutId id="2147483798" r:id="rId58"/>
    <p:sldLayoutId id="2147483799" r:id="rId59"/>
    <p:sldLayoutId id="2147483803" r:id="rId60"/>
    <p:sldLayoutId id="2147483804" r:id="rId61"/>
    <p:sldLayoutId id="2147483805" r:id="rId62"/>
    <p:sldLayoutId id="2147483806" r:id="rId63"/>
    <p:sldLayoutId id="2147483807" r:id="rId64"/>
    <p:sldLayoutId id="2147483808" r:id="rId65"/>
    <p:sldLayoutId id="2147483713" r:id="rId66"/>
    <p:sldLayoutId id="2147483714" r:id="rId67"/>
    <p:sldLayoutId id="2147483760" r:id="rId68"/>
    <p:sldLayoutId id="2147483715" r:id="rId69"/>
    <p:sldLayoutId id="2147483728" r:id="rId70"/>
    <p:sldLayoutId id="2147483761" r:id="rId71"/>
    <p:sldLayoutId id="2147483729" r:id="rId72"/>
    <p:sldLayoutId id="2147483730" r:id="rId73"/>
    <p:sldLayoutId id="2147483762" r:id="rId74"/>
    <p:sldLayoutId id="2147483731" r:id="rId75"/>
    <p:sldLayoutId id="2147483768" r:id="rId76"/>
    <p:sldLayoutId id="2147483732" r:id="rId77"/>
    <p:sldLayoutId id="2147483763" r:id="rId78"/>
    <p:sldLayoutId id="2147483733" r:id="rId79"/>
    <p:sldLayoutId id="2147483764" r:id="rId80"/>
    <p:sldLayoutId id="2147483734" r:id="rId81"/>
    <p:sldLayoutId id="2147483765" r:id="rId82"/>
    <p:sldLayoutId id="2147483735" r:id="rId83"/>
    <p:sldLayoutId id="2147483766" r:id="rId84"/>
    <p:sldLayoutId id="2147483748" r:id="rId85"/>
    <p:sldLayoutId id="2147483749" r:id="rId86"/>
    <p:sldLayoutId id="2147483750" r:id="rId87"/>
    <p:sldLayoutId id="2147483751" r:id="rId88"/>
    <p:sldLayoutId id="2147483752" r:id="rId89"/>
    <p:sldLayoutId id="2147483767" r:id="rId90"/>
    <p:sldLayoutId id="2147483753" r:id="rId91"/>
    <p:sldLayoutId id="2147483754" r:id="rId92"/>
    <p:sldLayoutId id="2147483755" r:id="rId93"/>
    <p:sldLayoutId id="2147483756" r:id="rId94"/>
  </p:sldLayoutIdLst>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p15="http://schemas.microsoft.com/office/powerpoint/2012/main" xmlns="">
      <p:transition>
        <p:fade/>
      </p:transition>
    </mc:Fallback>
  </mc:AlternateContent>
  <p:hf hdr="0" dt="0"/>
  <p:txStyles>
    <p:titleStyle>
      <a:lvl1pPr algn="l" defTabSz="914400" rtl="0" eaLnBrk="1" latinLnBrk="0" hangingPunct="1">
        <a:lnSpc>
          <a:spcPts val="26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ts val="2100"/>
        </a:lnSpc>
        <a:spcBef>
          <a:spcPts val="0"/>
        </a:spcBef>
        <a:spcAft>
          <a:spcPts val="600"/>
        </a:spcAft>
        <a:buFont typeface="Aptos" panose="020B00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100"/>
        </a:lnSpc>
        <a:spcBef>
          <a:spcPts val="0"/>
        </a:spcBef>
        <a:spcAft>
          <a:spcPts val="600"/>
        </a:spcAft>
        <a:buFont typeface="Aptos" panose="020B00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100"/>
        </a:lnSpc>
        <a:spcBef>
          <a:spcPts val="0"/>
        </a:spcBef>
        <a:spcAft>
          <a:spcPts val="600"/>
        </a:spcAft>
        <a:buFont typeface="Aptos" panose="020B00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100"/>
        </a:lnSpc>
        <a:spcBef>
          <a:spcPts val="0"/>
        </a:spcBef>
        <a:spcAft>
          <a:spcPts val="600"/>
        </a:spcAft>
        <a:buFont typeface="Aptos" panose="020B00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100"/>
        </a:lnSpc>
        <a:spcBef>
          <a:spcPts val="0"/>
        </a:spcBef>
        <a:spcAft>
          <a:spcPts val="600"/>
        </a:spcAft>
        <a:buFont typeface="Aptos" panose="020B00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411812"/>
      </p:ext>
    </p:extLst>
  </p:cSld>
  <p:clrMap bg1="lt1" tx1="dk1" bg2="lt2" tx2="dk2" accent1="accent1" accent2="accent2" accent3="accent3" accent4="accent4" accent5="accent5" accent6="accent6" hlink="hlink" folHlink="folHlink"/>
  <p:sldLayoutIdLst>
    <p:sldLayoutId id="2147483810" r:id="rId1"/>
    <p:sldLayoutId id="2147483812" r:id="rId2"/>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perkinscoie.com/en/news-insights/the-compliance-collective-webinar-series.html" TargetMode="Externa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8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8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8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8" Type="http://schemas.openxmlformats.org/officeDocument/2006/relationships/hyperlink" Target="mailto:SVeatch@perkinscoie.com" TargetMode="External"/><Relationship Id="rId3" Type="http://schemas.openxmlformats.org/officeDocument/2006/relationships/image" Target="../media/image15.png"/><Relationship Id="rId7" Type="http://schemas.openxmlformats.org/officeDocument/2006/relationships/hyperlink" Target="mailto:JSchafer@perkinscoie.com" TargetMode="External"/><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hyperlink" Target="mailto:MJi@perkinscoie.com" TargetMode="External"/><Relationship Id="rId5" Type="http://schemas.openxmlformats.org/officeDocument/2006/relationships/image" Target="../media/image16.png"/><Relationship Id="rId4" Type="http://schemas.openxmlformats.org/officeDocument/2006/relationships/hyperlink" Target="mailto:Andris.Ivanovs@ashurst.com" TargetMode="External"/><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598A-34E1-44CA-0817-D17A9C1E0B6F}"/>
              </a:ext>
            </a:extLst>
          </p:cNvPr>
          <p:cNvSpPr>
            <a:spLocks noGrp="1"/>
          </p:cNvSpPr>
          <p:nvPr>
            <p:ph type="ctrTitle"/>
          </p:nvPr>
        </p:nvSpPr>
        <p:spPr>
          <a:xfrm>
            <a:off x="1058335" y="1680635"/>
            <a:ext cx="5943600" cy="1138765"/>
          </a:xfrm>
        </p:spPr>
        <p:txBody>
          <a:bodyPr/>
          <a:lstStyle/>
          <a:p>
            <a:pPr marL="0" marR="0">
              <a:lnSpc>
                <a:spcPct val="100000"/>
              </a:lnSpc>
            </a:pPr>
            <a:r>
              <a:rPr lang="en-US" sz="3200" b="1" dirty="0">
                <a:solidFill>
                  <a:srgbClr val="5B30B7"/>
                </a:solidFill>
                <a:effectLst/>
                <a:latin typeface="Arial" panose="020B0604020202020204" pitchFamily="34" charset="0"/>
                <a:ea typeface="Times New Roman" panose="02020603050405020304" pitchFamily="18" charset="0"/>
                <a:cs typeface="Aptos" panose="020B0004020202020204" pitchFamily="34" charset="0"/>
              </a:rPr>
              <a:t>Third Party and Supply Chain Best Practices</a:t>
            </a:r>
          </a:p>
        </p:txBody>
      </p:sp>
      <p:sp>
        <p:nvSpPr>
          <p:cNvPr id="4" name="Text Placeholder 3">
            <a:extLst>
              <a:ext uri="{FF2B5EF4-FFF2-40B4-BE49-F238E27FC236}">
                <a16:creationId xmlns:a16="http://schemas.microsoft.com/office/drawing/2014/main" id="{169B0723-8AAF-2674-A696-CDAA15397045}"/>
              </a:ext>
            </a:extLst>
          </p:cNvPr>
          <p:cNvSpPr>
            <a:spLocks noGrp="1"/>
          </p:cNvSpPr>
          <p:nvPr>
            <p:ph type="body" sz="quarter" idx="10"/>
          </p:nvPr>
        </p:nvSpPr>
        <p:spPr/>
        <p:txBody>
          <a:bodyPr/>
          <a:lstStyle/>
          <a:p>
            <a:r>
              <a:rPr lang="en-US" dirty="0"/>
              <a:t>The Compliance Collective</a:t>
            </a:r>
          </a:p>
        </p:txBody>
      </p:sp>
      <p:sp>
        <p:nvSpPr>
          <p:cNvPr id="5" name="Text Placeholder 4">
            <a:extLst>
              <a:ext uri="{FF2B5EF4-FFF2-40B4-BE49-F238E27FC236}">
                <a16:creationId xmlns:a16="http://schemas.microsoft.com/office/drawing/2014/main" id="{A799BDF7-590D-4AE8-81AD-C0AD56AFEF1A}"/>
              </a:ext>
            </a:extLst>
          </p:cNvPr>
          <p:cNvSpPr>
            <a:spLocks noGrp="1"/>
          </p:cNvSpPr>
          <p:nvPr>
            <p:ph type="body" sz="quarter" idx="11"/>
          </p:nvPr>
        </p:nvSpPr>
        <p:spPr>
          <a:xfrm>
            <a:off x="1058335" y="3479256"/>
            <a:ext cx="4275666" cy="1044192"/>
          </a:xfrm>
        </p:spPr>
        <p:txBody>
          <a:bodyPr/>
          <a:lstStyle/>
          <a:p>
            <a:r>
              <a:rPr lang="en-US" dirty="0"/>
              <a:t>JUNE 18, 2026</a:t>
            </a:r>
          </a:p>
          <a:p>
            <a:r>
              <a:rPr lang="en-US" dirty="0"/>
              <a:t>Speakers: Jamie Schafer, Mason Ji, Sydney Veatch</a:t>
            </a:r>
          </a:p>
          <a:p>
            <a:r>
              <a:rPr lang="en-US" dirty="0"/>
              <a:t>Guest speaker: Andris </a:t>
            </a:r>
            <a:r>
              <a:rPr lang="en-US" dirty="0" err="1"/>
              <a:t>Ivanovs</a:t>
            </a:r>
            <a:r>
              <a:rPr lang="en-US" dirty="0"/>
              <a:t>, Ashurst LLP</a:t>
            </a:r>
          </a:p>
          <a:p>
            <a:endParaRPr lang="en-US" dirty="0"/>
          </a:p>
        </p:txBody>
      </p:sp>
    </p:spTree>
    <p:extLst>
      <p:ext uri="{BB962C8B-B14F-4D97-AF65-F5344CB8AC3E}">
        <p14:creationId xmlns:p14="http://schemas.microsoft.com/office/powerpoint/2010/main" val="3725709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B8041-CFCA-AD7D-CFBF-8D3EC32BD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012FD-CE95-21B7-37B8-42B1CA78617A}"/>
              </a:ext>
            </a:extLst>
          </p:cNvPr>
          <p:cNvSpPr>
            <a:spLocks noGrp="1"/>
          </p:cNvSpPr>
          <p:nvPr>
            <p:ph type="title"/>
          </p:nvPr>
        </p:nvSpPr>
        <p:spPr/>
        <p:txBody>
          <a:bodyPr/>
          <a:lstStyle/>
          <a:p>
            <a:r>
              <a:rPr lang="en-US" dirty="0"/>
              <a:t>Reputational Impacts</a:t>
            </a:r>
          </a:p>
        </p:txBody>
      </p:sp>
      <p:sp>
        <p:nvSpPr>
          <p:cNvPr id="3" name="Slide Number Placeholder 2">
            <a:extLst>
              <a:ext uri="{FF2B5EF4-FFF2-40B4-BE49-F238E27FC236}">
                <a16:creationId xmlns:a16="http://schemas.microsoft.com/office/drawing/2014/main" id="{6545A652-C10E-0D66-F15E-A0ACC3EC5A19}"/>
              </a:ext>
            </a:extLst>
          </p:cNvPr>
          <p:cNvSpPr>
            <a:spLocks noGrp="1"/>
          </p:cNvSpPr>
          <p:nvPr>
            <p:ph type="sldNum" sz="quarter" idx="10"/>
          </p:nvPr>
        </p:nvSpPr>
        <p:spPr/>
        <p:txBody>
          <a:bodyPr/>
          <a:lstStyle/>
          <a:p>
            <a:fld id="{F19811FD-96DF-42B1-BDBB-EF3C0573B843}" type="slidenum">
              <a:rPr lang="en-US" smtClean="0"/>
              <a:pPr/>
              <a:t>10</a:t>
            </a:fld>
            <a:endParaRPr lang="en-US" dirty="0"/>
          </a:p>
        </p:txBody>
      </p:sp>
      <p:graphicFrame>
        <p:nvGraphicFramePr>
          <p:cNvPr id="4" name="Diagram 3">
            <a:extLst>
              <a:ext uri="{FF2B5EF4-FFF2-40B4-BE49-F238E27FC236}">
                <a16:creationId xmlns:a16="http://schemas.microsoft.com/office/drawing/2014/main" id="{3DCAB802-C757-B2E3-7DC3-306A08528B14}"/>
              </a:ext>
            </a:extLst>
          </p:cNvPr>
          <p:cNvGraphicFramePr/>
          <p:nvPr>
            <p:extLst>
              <p:ext uri="{D42A27DB-BD31-4B8C-83A1-F6EECF244321}">
                <p14:modId xmlns:p14="http://schemas.microsoft.com/office/powerpoint/2010/main" val="1930018650"/>
              </p:ext>
            </p:extLst>
          </p:nvPr>
        </p:nvGraphicFramePr>
        <p:xfrm>
          <a:off x="1791970" y="496359"/>
          <a:ext cx="9906000" cy="6004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44C1C880-FAA8-FD34-71F7-1038E6632F0F}"/>
              </a:ext>
            </a:extLst>
          </p:cNvPr>
          <p:cNvSpPr/>
          <p:nvPr/>
        </p:nvSpPr>
        <p:spPr>
          <a:xfrm>
            <a:off x="905935" y="2634049"/>
            <a:ext cx="2346759" cy="1893502"/>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Key Point: </a:t>
            </a:r>
            <a:r>
              <a:rPr lang="en-US" dirty="0"/>
              <a:t>Even absent legal liability, third parties can harm to your entity</a:t>
            </a:r>
          </a:p>
        </p:txBody>
      </p:sp>
    </p:spTree>
    <p:extLst>
      <p:ext uri="{BB962C8B-B14F-4D97-AF65-F5344CB8AC3E}">
        <p14:creationId xmlns:p14="http://schemas.microsoft.com/office/powerpoint/2010/main" val="523344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dgm="http://schemas.openxmlformats.org/drawingml/2006/diagram"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9E64-702F-41F6-D057-14724A720CF9}"/>
              </a:ext>
            </a:extLst>
          </p:cNvPr>
          <p:cNvSpPr>
            <a:spLocks noGrp="1"/>
          </p:cNvSpPr>
          <p:nvPr>
            <p:ph type="title"/>
          </p:nvPr>
        </p:nvSpPr>
        <p:spPr/>
        <p:txBody>
          <a:bodyPr/>
          <a:lstStyle/>
          <a:p>
            <a:r>
              <a:rPr lang="en-US" dirty="0"/>
              <a:t>Other Areas of Potential Third-Party Risk to Consider</a:t>
            </a:r>
          </a:p>
        </p:txBody>
      </p:sp>
      <p:sp>
        <p:nvSpPr>
          <p:cNvPr id="3" name="Slide Number Placeholder 2">
            <a:extLst>
              <a:ext uri="{FF2B5EF4-FFF2-40B4-BE49-F238E27FC236}">
                <a16:creationId xmlns:a16="http://schemas.microsoft.com/office/drawing/2014/main" id="{ED1F2C95-74CE-D6F2-309E-7B3C06A14E26}"/>
              </a:ext>
            </a:extLst>
          </p:cNvPr>
          <p:cNvSpPr>
            <a:spLocks noGrp="1"/>
          </p:cNvSpPr>
          <p:nvPr>
            <p:ph type="sldNum" sz="quarter" idx="10"/>
          </p:nvPr>
        </p:nvSpPr>
        <p:spPr/>
        <p:txBody>
          <a:bodyPr/>
          <a:lstStyle/>
          <a:p>
            <a:fld id="{F19811FD-96DF-42B1-BDBB-EF3C0573B843}" type="slidenum">
              <a:rPr lang="en-US" smtClean="0"/>
              <a:pPr/>
              <a:t>11</a:t>
            </a:fld>
            <a:endParaRPr lang="en-US" dirty="0"/>
          </a:p>
        </p:txBody>
      </p:sp>
      <p:sp>
        <p:nvSpPr>
          <p:cNvPr id="7" name="TextBox 6">
            <a:extLst>
              <a:ext uri="{FF2B5EF4-FFF2-40B4-BE49-F238E27FC236}">
                <a16:creationId xmlns:a16="http://schemas.microsoft.com/office/drawing/2014/main" id="{39405266-7E88-E87C-B4C6-8A9F0E959C5D}"/>
              </a:ext>
            </a:extLst>
          </p:cNvPr>
          <p:cNvSpPr txBox="1"/>
          <p:nvPr/>
        </p:nvSpPr>
        <p:spPr>
          <a:xfrm>
            <a:off x="640080" y="1232416"/>
            <a:ext cx="10491470" cy="3016210"/>
          </a:xfrm>
          <a:prstGeom prst="rect">
            <a:avLst/>
          </a:prstGeom>
          <a:noFill/>
        </p:spPr>
        <p:txBody>
          <a:bodyPr wrap="square" rtlCol="0">
            <a:spAutoFit/>
          </a:bodyPr>
          <a:lstStyle/>
          <a:p>
            <a:r>
              <a:rPr lang="en-US" sz="2400" i="1" dirty="0"/>
              <a:t>Consider leveraging third party diligence/monitoring procedures to cover other key areas, where appropriate :</a:t>
            </a:r>
          </a:p>
          <a:p>
            <a:endParaRPr lang="en-US" sz="800" i="1" dirty="0"/>
          </a:p>
          <a:p>
            <a:pPr marL="285750" indent="-285750">
              <a:buFontTx/>
              <a:buChar char="-"/>
            </a:pPr>
            <a:r>
              <a:rPr lang="en-US" sz="2000" dirty="0"/>
              <a:t>Cyber Security/Data Privacy (e.g. technology vendors/service providers with access to customer or employee data)</a:t>
            </a:r>
          </a:p>
          <a:p>
            <a:endParaRPr lang="en-US" sz="800" dirty="0"/>
          </a:p>
          <a:p>
            <a:pPr marL="285750" indent="-285750">
              <a:buFontTx/>
              <a:buChar char="-"/>
            </a:pPr>
            <a:r>
              <a:rPr lang="en-US" sz="2000" dirty="0"/>
              <a:t>Environmental Harm (e.g. certain suppliers and waste disposal companies)</a:t>
            </a:r>
          </a:p>
          <a:p>
            <a:endParaRPr lang="en-US" sz="800" dirty="0"/>
          </a:p>
          <a:p>
            <a:pPr marL="285750" indent="-285750">
              <a:buFontTx/>
              <a:buChar char="-"/>
            </a:pPr>
            <a:r>
              <a:rPr lang="en-US" sz="2000" dirty="0"/>
              <a:t>Lobbying/Political Law Compliance (e.g. lobbyists, government affairs, law firms and local partners) </a:t>
            </a:r>
          </a:p>
          <a:p>
            <a:pPr marL="285750" indent="-285750">
              <a:buFontTx/>
              <a:buChar char="-"/>
            </a:pPr>
            <a:endParaRPr lang="en-US" dirty="0"/>
          </a:p>
        </p:txBody>
      </p:sp>
    </p:spTree>
    <p:extLst>
      <p:ext uri="{BB962C8B-B14F-4D97-AF65-F5344CB8AC3E}">
        <p14:creationId xmlns:p14="http://schemas.microsoft.com/office/powerpoint/2010/main" val="7058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1B5E"/>
        </a:solidFill>
        <a:effectLst/>
      </p:bgPr>
    </p:bg>
    <p:spTree>
      <p:nvGrpSpPr>
        <p:cNvPr id="1" name="">
          <a:extLst>
            <a:ext uri="{FF2B5EF4-FFF2-40B4-BE49-F238E27FC236}">
              <a16:creationId xmlns:a16="http://schemas.microsoft.com/office/drawing/2014/main" id="{41443983-DE6A-E428-ED5F-473C6AAF48C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4880C51-0CCD-AAD8-5C24-AC6CD48B14E5}"/>
              </a:ext>
            </a:extLst>
          </p:cNvPr>
          <p:cNvSpPr/>
          <p:nvPr/>
        </p:nvSpPr>
        <p:spPr>
          <a:xfrm>
            <a:off x="853440" y="731520"/>
            <a:ext cx="10241280" cy="5364480"/>
          </a:xfrm>
          <a:prstGeom prst="roundRect">
            <a:avLst>
              <a:gd name="adj" fmla="val 3409"/>
            </a:avLst>
          </a:prstGeom>
          <a:solidFill>
            <a:srgbClr val="2D1B5E">
              <a:alpha val="0"/>
            </a:srgbClr>
          </a:solidFill>
          <a:ln w="19050">
            <a:solidFill>
              <a:srgbClr val="B8A9D4">
                <a:alpha val="50000"/>
              </a:srgbClr>
            </a:solidFill>
            <a:prstDash val="solid"/>
          </a:ln>
        </p:spPr>
        <p:txBody>
          <a:bodyPr/>
          <a:lstStyle/>
          <a:p>
            <a:pPr defTabSz="1219170"/>
            <a:endParaRPr lang="en-US" sz="2400">
              <a:solidFill>
                <a:prstClr val="black"/>
              </a:solidFill>
              <a:latin typeface="Calibri" panose="020F0502020204030204"/>
            </a:endParaRPr>
          </a:p>
        </p:txBody>
      </p:sp>
      <p:sp>
        <p:nvSpPr>
          <p:cNvPr id="3" name="Shape 1">
            <a:extLst>
              <a:ext uri="{FF2B5EF4-FFF2-40B4-BE49-F238E27FC236}">
                <a16:creationId xmlns:a16="http://schemas.microsoft.com/office/drawing/2014/main" id="{A47589B0-8CBD-8325-EA99-795BC80879F4}"/>
              </a:ext>
            </a:extLst>
          </p:cNvPr>
          <p:cNvSpPr/>
          <p:nvPr/>
        </p:nvSpPr>
        <p:spPr>
          <a:xfrm>
            <a:off x="10241280" y="5120640"/>
            <a:ext cx="731520" cy="0"/>
          </a:xfrm>
          <a:prstGeom prst="line">
            <a:avLst/>
          </a:prstGeom>
          <a:noFill/>
          <a:ln w="25400">
            <a:solidFill>
              <a:srgbClr val="7B68AE">
                <a:alpha val="60000"/>
              </a:srgbClr>
            </a:solidFill>
            <a:prstDash val="solid"/>
          </a:ln>
        </p:spPr>
        <p:txBody>
          <a:bodyPr/>
          <a:lstStyle/>
          <a:p>
            <a:pPr defTabSz="1219170"/>
            <a:endParaRPr lang="en-US" sz="2400">
              <a:solidFill>
                <a:prstClr val="black"/>
              </a:solidFill>
              <a:latin typeface="Calibri" panose="020F0502020204030204"/>
            </a:endParaRPr>
          </a:p>
        </p:txBody>
      </p:sp>
      <p:sp>
        <p:nvSpPr>
          <p:cNvPr id="4" name="Shape 2">
            <a:extLst>
              <a:ext uri="{FF2B5EF4-FFF2-40B4-BE49-F238E27FC236}">
                <a16:creationId xmlns:a16="http://schemas.microsoft.com/office/drawing/2014/main" id="{C5E12B84-A51A-6ABD-0EEB-A3724AB92F53}"/>
              </a:ext>
            </a:extLst>
          </p:cNvPr>
          <p:cNvSpPr/>
          <p:nvPr/>
        </p:nvSpPr>
        <p:spPr>
          <a:xfrm>
            <a:off x="10728960" y="4389120"/>
            <a:ext cx="0" cy="731520"/>
          </a:xfrm>
          <a:prstGeom prst="line">
            <a:avLst/>
          </a:prstGeom>
          <a:noFill/>
          <a:ln w="25400">
            <a:solidFill>
              <a:srgbClr val="7B68AE">
                <a:alpha val="60000"/>
              </a:srgbClr>
            </a:solidFill>
            <a:prstDash val="solid"/>
          </a:ln>
        </p:spPr>
        <p:txBody>
          <a:bodyPr/>
          <a:lstStyle/>
          <a:p>
            <a:pPr defTabSz="1219170"/>
            <a:endParaRPr lang="en-US" sz="2400">
              <a:solidFill>
                <a:prstClr val="black"/>
              </a:solidFill>
              <a:latin typeface="Calibri" panose="020F0502020204030204"/>
            </a:endParaRPr>
          </a:p>
        </p:txBody>
      </p:sp>
      <p:sp>
        <p:nvSpPr>
          <p:cNvPr id="5" name="Text 3">
            <a:extLst>
              <a:ext uri="{FF2B5EF4-FFF2-40B4-BE49-F238E27FC236}">
                <a16:creationId xmlns:a16="http://schemas.microsoft.com/office/drawing/2014/main" id="{C08101D2-6FDF-EBEB-5793-84073481B12F}"/>
              </a:ext>
            </a:extLst>
          </p:cNvPr>
          <p:cNvSpPr/>
          <p:nvPr/>
        </p:nvSpPr>
        <p:spPr>
          <a:xfrm>
            <a:off x="1828800" y="1828800"/>
            <a:ext cx="8534400" cy="3169920"/>
          </a:xfrm>
          <a:prstGeom prst="rect">
            <a:avLst/>
          </a:prstGeom>
          <a:noFill/>
          <a:ln/>
        </p:spPr>
        <p:txBody>
          <a:bodyPr wrap="square" lIns="0" tIns="0" rIns="0" bIns="0" rtlCol="0" anchor="ctr"/>
          <a:lstStyle/>
          <a:p>
            <a:r>
              <a:rPr lang="en-US" sz="4400" dirty="0">
                <a:solidFill>
                  <a:srgbClr val="FFFFFF"/>
                </a:solidFill>
                <a:latin typeface="Georgia" pitchFamily="34" charset="0"/>
                <a:ea typeface="Georgia" pitchFamily="34" charset="-122"/>
                <a:cs typeface="Georgia" pitchFamily="34" charset="-120"/>
              </a:rPr>
              <a:t>Enforcement &amp; Commercial</a:t>
            </a:r>
            <a:endParaRPr lang="en-US" sz="4400" dirty="0"/>
          </a:p>
          <a:p>
            <a:r>
              <a:rPr lang="en-US" sz="4400" dirty="0">
                <a:solidFill>
                  <a:srgbClr val="FFFFFF"/>
                </a:solidFill>
                <a:latin typeface="Georgia" pitchFamily="34" charset="0"/>
                <a:ea typeface="Georgia" pitchFamily="34" charset="-122"/>
                <a:cs typeface="Georgia" pitchFamily="34" charset="-120"/>
              </a:rPr>
              <a:t>Impact Examples</a:t>
            </a:r>
            <a:endParaRPr lang="en-US" sz="4400" dirty="0"/>
          </a:p>
        </p:txBody>
      </p:sp>
      <p:pic>
        <p:nvPicPr>
          <p:cNvPr id="6" name="Image 0">
            <a:extLst>
              <a:ext uri="{FF2B5EF4-FFF2-40B4-BE49-F238E27FC236}">
                <a16:creationId xmlns:a16="http://schemas.microsoft.com/office/drawing/2014/main" id="{4D556493-6D27-B0BC-9805-65F431706762}"/>
              </a:ext>
            </a:extLst>
          </p:cNvPr>
          <p:cNvPicPr>
            <a:picLocks noChangeAspect="1"/>
          </p:cNvPicPr>
          <p:nvPr/>
        </p:nvPicPr>
        <p:blipFill>
          <a:blip r:embed="rId2"/>
          <a:srcRect/>
          <a:stretch/>
        </p:blipFill>
        <p:spPr>
          <a:xfrm>
            <a:off x="10363200" y="243840"/>
            <a:ext cx="1463040" cy="780288"/>
          </a:xfrm>
          <a:prstGeom prst="rect">
            <a:avLst/>
          </a:prstGeom>
        </p:spPr>
      </p:pic>
    </p:spTree>
    <p:extLst>
      <p:ext uri="{BB962C8B-B14F-4D97-AF65-F5344CB8AC3E}">
        <p14:creationId xmlns:p14="http://schemas.microsoft.com/office/powerpoint/2010/main" val="278831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6D39B-23FF-9EC7-913A-02AC7C307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D29ED-DB0C-1EF1-C93D-8B60A8EAEBDF}"/>
              </a:ext>
            </a:extLst>
          </p:cNvPr>
          <p:cNvSpPr>
            <a:spLocks noGrp="1"/>
          </p:cNvSpPr>
          <p:nvPr>
            <p:ph type="title"/>
          </p:nvPr>
        </p:nvSpPr>
        <p:spPr>
          <a:xfrm>
            <a:off x="274319" y="481488"/>
            <a:ext cx="9759950" cy="854075"/>
          </a:xfrm>
        </p:spPr>
        <p:txBody>
          <a:bodyPr/>
          <a:lstStyle/>
          <a:p>
            <a:r>
              <a:rPr lang="en-US" dirty="0"/>
              <a:t>U.S. DOJ &amp; SEC| FCPA | SAP, SE (2024)</a:t>
            </a:r>
          </a:p>
        </p:txBody>
      </p:sp>
      <p:sp>
        <p:nvSpPr>
          <p:cNvPr id="3" name="Slide Number Placeholder 2">
            <a:extLst>
              <a:ext uri="{FF2B5EF4-FFF2-40B4-BE49-F238E27FC236}">
                <a16:creationId xmlns:a16="http://schemas.microsoft.com/office/drawing/2014/main" id="{D9CAF503-544E-FDD3-97D5-CF5BE293BA26}"/>
              </a:ext>
            </a:extLst>
          </p:cNvPr>
          <p:cNvSpPr>
            <a:spLocks noGrp="1"/>
          </p:cNvSpPr>
          <p:nvPr>
            <p:ph type="sldNum" sz="quarter" idx="10"/>
          </p:nvPr>
        </p:nvSpPr>
        <p:spPr/>
        <p:txBody>
          <a:bodyPr/>
          <a:lstStyle/>
          <a:p>
            <a:fld id="{F19811FD-96DF-42B1-BDBB-EF3C0573B843}" type="slidenum">
              <a:rPr lang="en-US" smtClean="0"/>
              <a:pPr/>
              <a:t>13</a:t>
            </a:fld>
            <a:endParaRPr lang="en-US" dirty="0"/>
          </a:p>
        </p:txBody>
      </p:sp>
      <p:sp>
        <p:nvSpPr>
          <p:cNvPr id="4" name="Text 3">
            <a:extLst>
              <a:ext uri="{FF2B5EF4-FFF2-40B4-BE49-F238E27FC236}">
                <a16:creationId xmlns:a16="http://schemas.microsoft.com/office/drawing/2014/main" id="{85A2002F-C589-CC44-1C04-1CD590CEB1CC}"/>
              </a:ext>
            </a:extLst>
          </p:cNvPr>
          <p:cNvSpPr/>
          <p:nvPr/>
        </p:nvSpPr>
        <p:spPr>
          <a:xfrm>
            <a:off x="853440" y="1341120"/>
            <a:ext cx="4876800" cy="1828800"/>
          </a:xfrm>
          <a:prstGeom prst="rect">
            <a:avLst/>
          </a:prstGeom>
          <a:noFill/>
          <a:ln/>
        </p:spPr>
        <p:txBody>
          <a:bodyPr wrap="square" lIns="0" tIns="0" rIns="0" bIns="0" rtlCol="0" anchor="ctr"/>
          <a:lstStyle/>
          <a:p>
            <a:r>
              <a:rPr lang="en-US" sz="9600" b="1" dirty="0">
                <a:solidFill>
                  <a:srgbClr val="2D1B5E"/>
                </a:solidFill>
                <a:latin typeface="Georgia" pitchFamily="34" charset="0"/>
                <a:ea typeface="Georgia" pitchFamily="34" charset="-122"/>
                <a:cs typeface="Georgia" pitchFamily="34" charset="-120"/>
              </a:rPr>
              <a:t>$222M</a:t>
            </a:r>
            <a:endParaRPr lang="en-US" sz="9600" dirty="0"/>
          </a:p>
        </p:txBody>
      </p:sp>
      <p:sp>
        <p:nvSpPr>
          <p:cNvPr id="6" name="Shape 5">
            <a:extLst>
              <a:ext uri="{FF2B5EF4-FFF2-40B4-BE49-F238E27FC236}">
                <a16:creationId xmlns:a16="http://schemas.microsoft.com/office/drawing/2014/main" id="{1DB940C2-6A0E-C950-2D52-246746BABB77}"/>
              </a:ext>
            </a:extLst>
          </p:cNvPr>
          <p:cNvSpPr/>
          <p:nvPr/>
        </p:nvSpPr>
        <p:spPr>
          <a:xfrm>
            <a:off x="853440" y="3429000"/>
            <a:ext cx="1584960" cy="853440"/>
          </a:xfrm>
          <a:prstGeom prst="roundRect">
            <a:avLst>
              <a:gd name="adj" fmla="val 7143"/>
            </a:avLst>
          </a:prstGeom>
          <a:solidFill>
            <a:srgbClr val="2D1B5E"/>
          </a:solidFill>
          <a:ln/>
        </p:spPr>
        <p:txBody>
          <a:bodyPr/>
          <a:lstStyle/>
          <a:p>
            <a:endParaRPr lang="en-US" sz="2400"/>
          </a:p>
        </p:txBody>
      </p:sp>
      <p:sp>
        <p:nvSpPr>
          <p:cNvPr id="7" name="Text 6">
            <a:extLst>
              <a:ext uri="{FF2B5EF4-FFF2-40B4-BE49-F238E27FC236}">
                <a16:creationId xmlns:a16="http://schemas.microsoft.com/office/drawing/2014/main" id="{0E98EC2F-0445-773D-1A3F-CB1CCECBB87D}"/>
              </a:ext>
            </a:extLst>
          </p:cNvPr>
          <p:cNvSpPr/>
          <p:nvPr/>
        </p:nvSpPr>
        <p:spPr>
          <a:xfrm>
            <a:off x="853440" y="3429000"/>
            <a:ext cx="1584960" cy="853440"/>
          </a:xfrm>
          <a:prstGeom prst="rect">
            <a:avLst/>
          </a:prstGeom>
          <a:noFill/>
          <a:ln/>
        </p:spPr>
        <p:txBody>
          <a:bodyPr wrap="square" lIns="0" tIns="0" rIns="0" bIns="0" rtlCol="0" anchor="ctr"/>
          <a:lstStyle/>
          <a:p>
            <a:pPr algn="ctr"/>
            <a:r>
              <a:rPr lang="en-US" b="1" dirty="0">
                <a:solidFill>
                  <a:srgbClr val="FFFFFF"/>
                </a:solidFill>
                <a:ea typeface="Calibri" pitchFamily="34" charset="-122"/>
                <a:cs typeface="Calibri" pitchFamily="34" charset="-120"/>
              </a:rPr>
              <a:t>$119M</a:t>
            </a:r>
          </a:p>
          <a:p>
            <a:pPr algn="ctr"/>
            <a:r>
              <a:rPr lang="en-US" b="1" dirty="0">
                <a:solidFill>
                  <a:srgbClr val="FFFFFF"/>
                </a:solidFill>
                <a:ea typeface="Calibri" pitchFamily="34" charset="-122"/>
                <a:cs typeface="Calibri" pitchFamily="34" charset="-120"/>
              </a:rPr>
              <a:t>Criminal Penalty</a:t>
            </a:r>
            <a:endParaRPr lang="en-US" dirty="0"/>
          </a:p>
        </p:txBody>
      </p:sp>
      <p:sp>
        <p:nvSpPr>
          <p:cNvPr id="8" name="Shape 7">
            <a:extLst>
              <a:ext uri="{FF2B5EF4-FFF2-40B4-BE49-F238E27FC236}">
                <a16:creationId xmlns:a16="http://schemas.microsoft.com/office/drawing/2014/main" id="{F3A2B486-D30A-2256-C025-C697779ECBFB}"/>
              </a:ext>
            </a:extLst>
          </p:cNvPr>
          <p:cNvSpPr/>
          <p:nvPr/>
        </p:nvSpPr>
        <p:spPr>
          <a:xfrm>
            <a:off x="2682240" y="3429000"/>
            <a:ext cx="1584960" cy="853440"/>
          </a:xfrm>
          <a:prstGeom prst="roundRect">
            <a:avLst>
              <a:gd name="adj" fmla="val 7143"/>
            </a:avLst>
          </a:prstGeom>
          <a:solidFill>
            <a:srgbClr val="4A3080"/>
          </a:solidFill>
          <a:ln/>
        </p:spPr>
        <p:txBody>
          <a:bodyPr/>
          <a:lstStyle/>
          <a:p>
            <a:endParaRPr lang="en-US" sz="2400"/>
          </a:p>
        </p:txBody>
      </p:sp>
      <p:sp>
        <p:nvSpPr>
          <p:cNvPr id="9" name="Text 8">
            <a:extLst>
              <a:ext uri="{FF2B5EF4-FFF2-40B4-BE49-F238E27FC236}">
                <a16:creationId xmlns:a16="http://schemas.microsoft.com/office/drawing/2014/main" id="{43901467-CEB8-4874-ADBF-86AB6CF1193B}"/>
              </a:ext>
            </a:extLst>
          </p:cNvPr>
          <p:cNvSpPr/>
          <p:nvPr/>
        </p:nvSpPr>
        <p:spPr>
          <a:xfrm>
            <a:off x="2682240" y="3429000"/>
            <a:ext cx="1584960" cy="853440"/>
          </a:xfrm>
          <a:prstGeom prst="rect">
            <a:avLst/>
          </a:prstGeom>
          <a:noFill/>
          <a:ln/>
        </p:spPr>
        <p:txBody>
          <a:bodyPr wrap="square" lIns="0" tIns="0" rIns="0" bIns="0" rtlCol="0" anchor="ctr"/>
          <a:lstStyle/>
          <a:p>
            <a:pPr algn="ctr"/>
            <a:r>
              <a:rPr lang="en-US" b="1" dirty="0">
                <a:solidFill>
                  <a:srgbClr val="FFFFFF"/>
                </a:solidFill>
                <a:ea typeface="Calibri" pitchFamily="34" charset="-122"/>
                <a:cs typeface="Calibri" pitchFamily="34" charset="-120"/>
              </a:rPr>
              <a:t>$103M</a:t>
            </a:r>
            <a:endParaRPr lang="en-US" dirty="0"/>
          </a:p>
          <a:p>
            <a:pPr algn="ctr"/>
            <a:r>
              <a:rPr lang="en-US" b="1" dirty="0">
                <a:solidFill>
                  <a:srgbClr val="FFFFFF"/>
                </a:solidFill>
                <a:ea typeface="Calibri" pitchFamily="34" charset="-122"/>
                <a:cs typeface="Calibri" pitchFamily="34" charset="-120"/>
              </a:rPr>
              <a:t>Forfeiture</a:t>
            </a:r>
            <a:endParaRPr lang="en-US" dirty="0"/>
          </a:p>
        </p:txBody>
      </p:sp>
      <p:sp>
        <p:nvSpPr>
          <p:cNvPr id="10" name="Shape 9">
            <a:extLst>
              <a:ext uri="{FF2B5EF4-FFF2-40B4-BE49-F238E27FC236}">
                <a16:creationId xmlns:a16="http://schemas.microsoft.com/office/drawing/2014/main" id="{189DAA38-E8AC-F312-1B87-B99D83E573D8}"/>
              </a:ext>
            </a:extLst>
          </p:cNvPr>
          <p:cNvSpPr/>
          <p:nvPr/>
        </p:nvSpPr>
        <p:spPr>
          <a:xfrm>
            <a:off x="4511040" y="3429000"/>
            <a:ext cx="1584960" cy="853440"/>
          </a:xfrm>
          <a:prstGeom prst="roundRect">
            <a:avLst>
              <a:gd name="adj" fmla="val 7143"/>
            </a:avLst>
          </a:prstGeom>
          <a:solidFill>
            <a:srgbClr val="7B68AE"/>
          </a:solidFill>
          <a:ln/>
        </p:spPr>
        <p:txBody>
          <a:bodyPr/>
          <a:lstStyle/>
          <a:p>
            <a:endParaRPr lang="en-US" sz="2400"/>
          </a:p>
        </p:txBody>
      </p:sp>
      <p:sp>
        <p:nvSpPr>
          <p:cNvPr id="11" name="Text 10">
            <a:extLst>
              <a:ext uri="{FF2B5EF4-FFF2-40B4-BE49-F238E27FC236}">
                <a16:creationId xmlns:a16="http://schemas.microsoft.com/office/drawing/2014/main" id="{B6A68026-071E-D75E-29D9-EA50A45152CC}"/>
              </a:ext>
            </a:extLst>
          </p:cNvPr>
          <p:cNvSpPr/>
          <p:nvPr/>
        </p:nvSpPr>
        <p:spPr>
          <a:xfrm>
            <a:off x="4511040" y="3429000"/>
            <a:ext cx="1584960" cy="853440"/>
          </a:xfrm>
          <a:prstGeom prst="rect">
            <a:avLst/>
          </a:prstGeom>
          <a:noFill/>
          <a:ln/>
        </p:spPr>
        <p:txBody>
          <a:bodyPr wrap="square" lIns="0" tIns="0" rIns="0" bIns="0" rtlCol="0" anchor="ctr"/>
          <a:lstStyle/>
          <a:p>
            <a:pPr algn="ctr"/>
            <a:r>
              <a:rPr lang="en-US" b="1" dirty="0">
                <a:solidFill>
                  <a:srgbClr val="FFFFFF"/>
                </a:solidFill>
                <a:ea typeface="Calibri" pitchFamily="34" charset="-122"/>
                <a:cs typeface="Calibri" pitchFamily="34" charset="-120"/>
              </a:rPr>
              <a:t>3 Year</a:t>
            </a:r>
          </a:p>
          <a:p>
            <a:pPr algn="ctr"/>
            <a:r>
              <a:rPr lang="en-US" b="1" dirty="0">
                <a:solidFill>
                  <a:srgbClr val="FFFFFF"/>
                </a:solidFill>
                <a:ea typeface="Calibri" pitchFamily="34" charset="-122"/>
                <a:cs typeface="Calibri" pitchFamily="34" charset="-120"/>
              </a:rPr>
              <a:t>DPA</a:t>
            </a:r>
            <a:endParaRPr lang="en-US" dirty="0"/>
          </a:p>
        </p:txBody>
      </p:sp>
      <p:sp>
        <p:nvSpPr>
          <p:cNvPr id="12" name="Shape 11">
            <a:extLst>
              <a:ext uri="{FF2B5EF4-FFF2-40B4-BE49-F238E27FC236}">
                <a16:creationId xmlns:a16="http://schemas.microsoft.com/office/drawing/2014/main" id="{F98C6E40-6DAD-E088-D4BD-C1A321280100}"/>
              </a:ext>
            </a:extLst>
          </p:cNvPr>
          <p:cNvSpPr/>
          <p:nvPr/>
        </p:nvSpPr>
        <p:spPr>
          <a:xfrm>
            <a:off x="6461760" y="1341120"/>
            <a:ext cx="5120640" cy="3453130"/>
          </a:xfrm>
          <a:prstGeom prst="roundRect">
            <a:avLst>
              <a:gd name="adj" fmla="val 3636"/>
            </a:avLst>
          </a:prstGeom>
          <a:solidFill>
            <a:srgbClr val="E8E0F0"/>
          </a:solidFill>
          <a:ln/>
        </p:spPr>
        <p:txBody>
          <a:bodyPr/>
          <a:lstStyle/>
          <a:p>
            <a:endParaRPr lang="en-US" sz="2400"/>
          </a:p>
        </p:txBody>
      </p:sp>
      <p:sp>
        <p:nvSpPr>
          <p:cNvPr id="13" name="Text 12">
            <a:extLst>
              <a:ext uri="{FF2B5EF4-FFF2-40B4-BE49-F238E27FC236}">
                <a16:creationId xmlns:a16="http://schemas.microsoft.com/office/drawing/2014/main" id="{422037CC-341C-9A86-5DB3-409E41CA213D}"/>
              </a:ext>
            </a:extLst>
          </p:cNvPr>
          <p:cNvSpPr/>
          <p:nvPr/>
        </p:nvSpPr>
        <p:spPr>
          <a:xfrm>
            <a:off x="6705600" y="1463040"/>
            <a:ext cx="4632960" cy="487680"/>
          </a:xfrm>
          <a:prstGeom prst="rect">
            <a:avLst/>
          </a:prstGeom>
          <a:noFill/>
          <a:ln/>
        </p:spPr>
        <p:txBody>
          <a:bodyPr wrap="square" lIns="0" tIns="0" rIns="0" bIns="0" rtlCol="0" anchor="ctr"/>
          <a:lstStyle/>
          <a:p>
            <a:r>
              <a:rPr lang="en-US" sz="2400" b="1" dirty="0">
                <a:solidFill>
                  <a:srgbClr val="2D1B5E"/>
                </a:solidFill>
                <a:latin typeface="Aptos" panose="020B0004020202020204" pitchFamily="34" charset="0"/>
                <a:ea typeface="Calibri" pitchFamily="34" charset="-122"/>
                <a:cs typeface="Calibri" pitchFamily="34" charset="-120"/>
              </a:rPr>
              <a:t>CONDUCT</a:t>
            </a:r>
            <a:endParaRPr lang="en-US" sz="2400" dirty="0">
              <a:latin typeface="Aptos" panose="020B0004020202020204" pitchFamily="34" charset="0"/>
            </a:endParaRPr>
          </a:p>
        </p:txBody>
      </p:sp>
      <p:sp>
        <p:nvSpPr>
          <p:cNvPr id="14" name="Text 13">
            <a:extLst>
              <a:ext uri="{FF2B5EF4-FFF2-40B4-BE49-F238E27FC236}">
                <a16:creationId xmlns:a16="http://schemas.microsoft.com/office/drawing/2014/main" id="{B8745A38-2780-AD6E-0350-F41F2882491F}"/>
              </a:ext>
            </a:extLst>
          </p:cNvPr>
          <p:cNvSpPr/>
          <p:nvPr/>
        </p:nvSpPr>
        <p:spPr>
          <a:xfrm>
            <a:off x="6705600" y="1950720"/>
            <a:ext cx="4632960" cy="1828800"/>
          </a:xfrm>
          <a:prstGeom prst="rect">
            <a:avLst/>
          </a:prstGeom>
          <a:noFill/>
          <a:ln/>
        </p:spPr>
        <p:txBody>
          <a:bodyPr wrap="square" lIns="0" tIns="0" rIns="0" bIns="0" rtlCol="0" anchor="t"/>
          <a:lstStyle/>
          <a:p>
            <a:r>
              <a:rPr lang="en-US" sz="2000" dirty="0">
                <a:solidFill>
                  <a:srgbClr val="1A1A2E"/>
                </a:solidFill>
                <a:ea typeface="Calibri" pitchFamily="34" charset="-122"/>
                <a:cs typeface="Calibri" pitchFamily="34" charset="-120"/>
              </a:rPr>
              <a:t>Publicly traded global software company employed third party intermediaries and consultants to pay bribes, make political contributions, and provide luxury goods to foreign officials to obtain contracts Business partners and consultants made corrupt payments to airline executives and government officials to win aircraft orders in multiple countries.</a:t>
            </a:r>
            <a:endParaRPr lang="en-US" sz="2000" dirty="0"/>
          </a:p>
        </p:txBody>
      </p:sp>
      <p:sp>
        <p:nvSpPr>
          <p:cNvPr id="15" name="Shape 14">
            <a:extLst>
              <a:ext uri="{FF2B5EF4-FFF2-40B4-BE49-F238E27FC236}">
                <a16:creationId xmlns:a16="http://schemas.microsoft.com/office/drawing/2014/main" id="{800A61D6-C517-1B44-1B57-16F5B635F9ED}"/>
              </a:ext>
            </a:extLst>
          </p:cNvPr>
          <p:cNvSpPr/>
          <p:nvPr/>
        </p:nvSpPr>
        <p:spPr>
          <a:xfrm>
            <a:off x="853440" y="4998720"/>
            <a:ext cx="10485120" cy="975360"/>
          </a:xfrm>
          <a:prstGeom prst="roundRect">
            <a:avLst>
              <a:gd name="adj" fmla="val 7500"/>
            </a:avLst>
          </a:prstGeom>
          <a:solidFill>
            <a:srgbClr val="2D1B5E"/>
          </a:solidFill>
          <a:ln/>
        </p:spPr>
        <p:txBody>
          <a:bodyPr/>
          <a:lstStyle/>
          <a:p>
            <a:endParaRPr lang="en-US" sz="2400"/>
          </a:p>
        </p:txBody>
      </p:sp>
      <p:sp>
        <p:nvSpPr>
          <p:cNvPr id="16" name="Text 15">
            <a:extLst>
              <a:ext uri="{FF2B5EF4-FFF2-40B4-BE49-F238E27FC236}">
                <a16:creationId xmlns:a16="http://schemas.microsoft.com/office/drawing/2014/main" id="{EA6F7D51-6A57-AABB-9216-77FA7B188D9B}"/>
              </a:ext>
            </a:extLst>
          </p:cNvPr>
          <p:cNvSpPr/>
          <p:nvPr/>
        </p:nvSpPr>
        <p:spPr>
          <a:xfrm>
            <a:off x="1097280" y="4998720"/>
            <a:ext cx="9997440" cy="975360"/>
          </a:xfrm>
          <a:prstGeom prst="rect">
            <a:avLst/>
          </a:prstGeom>
          <a:noFill/>
          <a:ln/>
        </p:spPr>
        <p:txBody>
          <a:bodyPr wrap="square" lIns="0" tIns="0" rIns="0" bIns="0" rtlCol="0" anchor="ctr"/>
          <a:lstStyle/>
          <a:p>
            <a:r>
              <a:rPr lang="en-US" sz="2000" b="1" dirty="0">
                <a:solidFill>
                  <a:srgbClr val="FFFFFF"/>
                </a:solidFill>
                <a:latin typeface="Aptos" panose="020B0004020202020204" pitchFamily="34" charset="0"/>
                <a:ea typeface="Calibri" pitchFamily="34" charset="-122"/>
                <a:cs typeface="Calibri" pitchFamily="34" charset="-120"/>
              </a:rPr>
              <a:t>TAKEAWAY: A company cannot shield itself from liability by channeling corrupt acts through third-party intermediaries.</a:t>
            </a:r>
            <a:endParaRPr lang="en-US" sz="2000" dirty="0">
              <a:latin typeface="Aptos" panose="020B0004020202020204" pitchFamily="34" charset="0"/>
            </a:endParaRPr>
          </a:p>
        </p:txBody>
      </p:sp>
      <p:pic>
        <p:nvPicPr>
          <p:cNvPr id="2052" name="Picture 4">
            <a:extLst>
              <a:ext uri="{FF2B5EF4-FFF2-40B4-BE49-F238E27FC236}">
                <a16:creationId xmlns:a16="http://schemas.microsoft.com/office/drawing/2014/main" id="{A0046EC2-AC0F-00F5-1E00-E9CF4E473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85" b="29515"/>
          <a:stretch>
            <a:fillRect/>
          </a:stretch>
        </p:blipFill>
        <p:spPr bwMode="auto">
          <a:xfrm>
            <a:off x="5832764" y="59102"/>
            <a:ext cx="2470468" cy="113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554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B6FEE-9A5B-DF29-8A08-D66B9416A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F5B74-4452-570B-365B-A32A65454A89}"/>
              </a:ext>
            </a:extLst>
          </p:cNvPr>
          <p:cNvSpPr>
            <a:spLocks noGrp="1"/>
          </p:cNvSpPr>
          <p:nvPr>
            <p:ph type="title"/>
          </p:nvPr>
        </p:nvSpPr>
        <p:spPr/>
        <p:txBody>
          <a:bodyPr/>
          <a:lstStyle/>
          <a:p>
            <a:r>
              <a:rPr lang="en-US" dirty="0"/>
              <a:t>UK SFO / France PNF / US DOJ |  Airbus SE (2020)</a:t>
            </a:r>
          </a:p>
        </p:txBody>
      </p:sp>
      <p:sp>
        <p:nvSpPr>
          <p:cNvPr id="3" name="Slide Number Placeholder 2">
            <a:extLst>
              <a:ext uri="{FF2B5EF4-FFF2-40B4-BE49-F238E27FC236}">
                <a16:creationId xmlns:a16="http://schemas.microsoft.com/office/drawing/2014/main" id="{3EE05974-0258-AEC9-68E6-99697D34A169}"/>
              </a:ext>
            </a:extLst>
          </p:cNvPr>
          <p:cNvSpPr>
            <a:spLocks noGrp="1"/>
          </p:cNvSpPr>
          <p:nvPr>
            <p:ph type="sldNum" sz="quarter" idx="10"/>
          </p:nvPr>
        </p:nvSpPr>
        <p:spPr/>
        <p:txBody>
          <a:bodyPr/>
          <a:lstStyle/>
          <a:p>
            <a:fld id="{F19811FD-96DF-42B1-BDBB-EF3C0573B843}" type="slidenum">
              <a:rPr lang="en-US" smtClean="0"/>
              <a:pPr/>
              <a:t>14</a:t>
            </a:fld>
            <a:endParaRPr lang="en-US" dirty="0"/>
          </a:p>
        </p:txBody>
      </p:sp>
      <p:sp>
        <p:nvSpPr>
          <p:cNvPr id="4" name="Text 3">
            <a:extLst>
              <a:ext uri="{FF2B5EF4-FFF2-40B4-BE49-F238E27FC236}">
                <a16:creationId xmlns:a16="http://schemas.microsoft.com/office/drawing/2014/main" id="{856EE939-A06A-C1B1-6C57-902A2E2EF51C}"/>
              </a:ext>
            </a:extLst>
          </p:cNvPr>
          <p:cNvSpPr/>
          <p:nvPr/>
        </p:nvSpPr>
        <p:spPr>
          <a:xfrm>
            <a:off x="853440" y="1341120"/>
            <a:ext cx="4876800" cy="1828800"/>
          </a:xfrm>
          <a:prstGeom prst="rect">
            <a:avLst/>
          </a:prstGeom>
          <a:noFill/>
          <a:ln/>
        </p:spPr>
        <p:txBody>
          <a:bodyPr wrap="square" lIns="0" tIns="0" rIns="0" bIns="0" rtlCol="0" anchor="ctr"/>
          <a:lstStyle/>
          <a:p>
            <a:r>
              <a:rPr lang="en-US" sz="9600" b="1" dirty="0">
                <a:solidFill>
                  <a:srgbClr val="2D1B5E"/>
                </a:solidFill>
                <a:latin typeface="Georgia" pitchFamily="34" charset="0"/>
                <a:ea typeface="Georgia" pitchFamily="34" charset="-122"/>
                <a:cs typeface="Georgia" pitchFamily="34" charset="-120"/>
              </a:rPr>
              <a:t>$3.9B</a:t>
            </a:r>
            <a:endParaRPr lang="en-US" sz="9600" dirty="0"/>
          </a:p>
        </p:txBody>
      </p:sp>
      <p:sp>
        <p:nvSpPr>
          <p:cNvPr id="5" name="Text 4">
            <a:extLst>
              <a:ext uri="{FF2B5EF4-FFF2-40B4-BE49-F238E27FC236}">
                <a16:creationId xmlns:a16="http://schemas.microsoft.com/office/drawing/2014/main" id="{9A3FE9A7-BEFA-37D8-70C9-123F921180E2}"/>
              </a:ext>
            </a:extLst>
          </p:cNvPr>
          <p:cNvSpPr/>
          <p:nvPr/>
        </p:nvSpPr>
        <p:spPr>
          <a:xfrm>
            <a:off x="853440" y="3048000"/>
            <a:ext cx="4876800" cy="487680"/>
          </a:xfrm>
          <a:prstGeom prst="rect">
            <a:avLst/>
          </a:prstGeom>
          <a:noFill/>
          <a:ln/>
        </p:spPr>
        <p:txBody>
          <a:bodyPr wrap="square" lIns="0" tIns="0" rIns="0" bIns="0" rtlCol="0" anchor="ctr"/>
          <a:lstStyle/>
          <a:p>
            <a:r>
              <a:rPr lang="en-US" sz="1600" dirty="0">
                <a:solidFill>
                  <a:srgbClr val="666666"/>
                </a:solidFill>
                <a:ea typeface="Calibri" pitchFamily="34" charset="-122"/>
                <a:cs typeface="Calibri" pitchFamily="34" charset="-120"/>
              </a:rPr>
              <a:t>Largest Global Anti-Corruption Resolution</a:t>
            </a:r>
            <a:endParaRPr lang="en-US" sz="1600" dirty="0"/>
          </a:p>
        </p:txBody>
      </p:sp>
      <p:sp>
        <p:nvSpPr>
          <p:cNvPr id="6" name="Shape 5">
            <a:extLst>
              <a:ext uri="{FF2B5EF4-FFF2-40B4-BE49-F238E27FC236}">
                <a16:creationId xmlns:a16="http://schemas.microsoft.com/office/drawing/2014/main" id="{758EB3B1-0B79-E561-9B3E-5CEC62CC77AE}"/>
              </a:ext>
            </a:extLst>
          </p:cNvPr>
          <p:cNvSpPr/>
          <p:nvPr/>
        </p:nvSpPr>
        <p:spPr>
          <a:xfrm>
            <a:off x="853440" y="3657600"/>
            <a:ext cx="1584960" cy="853440"/>
          </a:xfrm>
          <a:prstGeom prst="roundRect">
            <a:avLst>
              <a:gd name="adj" fmla="val 7143"/>
            </a:avLst>
          </a:prstGeom>
          <a:solidFill>
            <a:srgbClr val="2D1B5E"/>
          </a:solidFill>
          <a:ln/>
        </p:spPr>
        <p:txBody>
          <a:bodyPr/>
          <a:lstStyle/>
          <a:p>
            <a:endParaRPr lang="en-US" sz="2400"/>
          </a:p>
        </p:txBody>
      </p:sp>
      <p:sp>
        <p:nvSpPr>
          <p:cNvPr id="7" name="Text 6">
            <a:extLst>
              <a:ext uri="{FF2B5EF4-FFF2-40B4-BE49-F238E27FC236}">
                <a16:creationId xmlns:a16="http://schemas.microsoft.com/office/drawing/2014/main" id="{458D2FC6-80BC-9DA9-37C2-1CDC4F264630}"/>
              </a:ext>
            </a:extLst>
          </p:cNvPr>
          <p:cNvSpPr/>
          <p:nvPr/>
        </p:nvSpPr>
        <p:spPr>
          <a:xfrm>
            <a:off x="853440" y="3657600"/>
            <a:ext cx="1584960" cy="853440"/>
          </a:xfrm>
          <a:prstGeom prst="rect">
            <a:avLst/>
          </a:prstGeom>
          <a:noFill/>
          <a:ln/>
        </p:spPr>
        <p:txBody>
          <a:bodyPr wrap="square" lIns="0" tIns="0" rIns="0" bIns="0" rtlCol="0" anchor="ctr"/>
          <a:lstStyle/>
          <a:p>
            <a:pPr algn="ctr"/>
            <a:r>
              <a:rPr lang="en-US" b="1" dirty="0">
                <a:solidFill>
                  <a:srgbClr val="FFFFFF"/>
                </a:solidFill>
                <a:ea typeface="Calibri" pitchFamily="34" charset="-122"/>
                <a:cs typeface="Calibri" pitchFamily="34" charset="-120"/>
              </a:rPr>
              <a:t>£991M</a:t>
            </a:r>
            <a:endParaRPr lang="en-US" dirty="0"/>
          </a:p>
          <a:p>
            <a:pPr algn="ctr"/>
            <a:r>
              <a:rPr lang="en-US" b="1" dirty="0">
                <a:solidFill>
                  <a:srgbClr val="FFFFFF"/>
                </a:solidFill>
                <a:ea typeface="Calibri" pitchFamily="34" charset="-122"/>
                <a:cs typeface="Calibri" pitchFamily="34" charset="-120"/>
              </a:rPr>
              <a:t>UK</a:t>
            </a:r>
            <a:endParaRPr lang="en-US" dirty="0"/>
          </a:p>
        </p:txBody>
      </p:sp>
      <p:sp>
        <p:nvSpPr>
          <p:cNvPr id="8" name="Shape 7">
            <a:extLst>
              <a:ext uri="{FF2B5EF4-FFF2-40B4-BE49-F238E27FC236}">
                <a16:creationId xmlns:a16="http://schemas.microsoft.com/office/drawing/2014/main" id="{E44C398B-978E-69CC-2BC3-7C62D57DB3BE}"/>
              </a:ext>
            </a:extLst>
          </p:cNvPr>
          <p:cNvSpPr/>
          <p:nvPr/>
        </p:nvSpPr>
        <p:spPr>
          <a:xfrm>
            <a:off x="2682240" y="3657600"/>
            <a:ext cx="1584960" cy="853440"/>
          </a:xfrm>
          <a:prstGeom prst="roundRect">
            <a:avLst>
              <a:gd name="adj" fmla="val 7143"/>
            </a:avLst>
          </a:prstGeom>
          <a:solidFill>
            <a:srgbClr val="4A3080"/>
          </a:solidFill>
          <a:ln/>
        </p:spPr>
        <p:txBody>
          <a:bodyPr/>
          <a:lstStyle/>
          <a:p>
            <a:endParaRPr lang="en-US" sz="2400"/>
          </a:p>
        </p:txBody>
      </p:sp>
      <p:sp>
        <p:nvSpPr>
          <p:cNvPr id="9" name="Text 8">
            <a:extLst>
              <a:ext uri="{FF2B5EF4-FFF2-40B4-BE49-F238E27FC236}">
                <a16:creationId xmlns:a16="http://schemas.microsoft.com/office/drawing/2014/main" id="{E64D06C8-7695-F074-982F-E7DE7F53960C}"/>
              </a:ext>
            </a:extLst>
          </p:cNvPr>
          <p:cNvSpPr/>
          <p:nvPr/>
        </p:nvSpPr>
        <p:spPr>
          <a:xfrm>
            <a:off x="2682240" y="3657600"/>
            <a:ext cx="1584960" cy="853440"/>
          </a:xfrm>
          <a:prstGeom prst="rect">
            <a:avLst/>
          </a:prstGeom>
          <a:noFill/>
          <a:ln/>
        </p:spPr>
        <p:txBody>
          <a:bodyPr wrap="square" lIns="0" tIns="0" rIns="0" bIns="0" rtlCol="0" anchor="ctr"/>
          <a:lstStyle/>
          <a:p>
            <a:pPr algn="ctr"/>
            <a:r>
              <a:rPr lang="en-US" b="1" dirty="0">
                <a:solidFill>
                  <a:srgbClr val="FFFFFF"/>
                </a:solidFill>
                <a:ea typeface="Calibri" pitchFamily="34" charset="-122"/>
                <a:cs typeface="Calibri" pitchFamily="34" charset="-120"/>
              </a:rPr>
              <a:t>€2.1B</a:t>
            </a:r>
            <a:endParaRPr lang="en-US" dirty="0"/>
          </a:p>
          <a:p>
            <a:pPr algn="ctr"/>
            <a:r>
              <a:rPr lang="en-US" b="1" dirty="0">
                <a:solidFill>
                  <a:srgbClr val="FFFFFF"/>
                </a:solidFill>
                <a:ea typeface="Calibri" pitchFamily="34" charset="-122"/>
                <a:cs typeface="Calibri" pitchFamily="34" charset="-120"/>
              </a:rPr>
              <a:t>France</a:t>
            </a:r>
            <a:endParaRPr lang="en-US" dirty="0"/>
          </a:p>
        </p:txBody>
      </p:sp>
      <p:sp>
        <p:nvSpPr>
          <p:cNvPr id="10" name="Shape 9">
            <a:extLst>
              <a:ext uri="{FF2B5EF4-FFF2-40B4-BE49-F238E27FC236}">
                <a16:creationId xmlns:a16="http://schemas.microsoft.com/office/drawing/2014/main" id="{10162064-D589-3C1C-990E-A2D4A535F97D}"/>
              </a:ext>
            </a:extLst>
          </p:cNvPr>
          <p:cNvSpPr/>
          <p:nvPr/>
        </p:nvSpPr>
        <p:spPr>
          <a:xfrm>
            <a:off x="4511040" y="3657600"/>
            <a:ext cx="1584960" cy="853440"/>
          </a:xfrm>
          <a:prstGeom prst="roundRect">
            <a:avLst>
              <a:gd name="adj" fmla="val 7143"/>
            </a:avLst>
          </a:prstGeom>
          <a:solidFill>
            <a:srgbClr val="7B68AE"/>
          </a:solidFill>
          <a:ln/>
        </p:spPr>
        <p:txBody>
          <a:bodyPr/>
          <a:lstStyle/>
          <a:p>
            <a:endParaRPr lang="en-US" sz="2400"/>
          </a:p>
        </p:txBody>
      </p:sp>
      <p:sp>
        <p:nvSpPr>
          <p:cNvPr id="11" name="Text 10">
            <a:extLst>
              <a:ext uri="{FF2B5EF4-FFF2-40B4-BE49-F238E27FC236}">
                <a16:creationId xmlns:a16="http://schemas.microsoft.com/office/drawing/2014/main" id="{BD2EAF68-4B21-993F-49E7-94A6DD4E1F40}"/>
              </a:ext>
            </a:extLst>
          </p:cNvPr>
          <p:cNvSpPr/>
          <p:nvPr/>
        </p:nvSpPr>
        <p:spPr>
          <a:xfrm>
            <a:off x="4511040" y="3657600"/>
            <a:ext cx="1584960" cy="853440"/>
          </a:xfrm>
          <a:prstGeom prst="rect">
            <a:avLst/>
          </a:prstGeom>
          <a:noFill/>
          <a:ln/>
        </p:spPr>
        <p:txBody>
          <a:bodyPr wrap="square" lIns="0" tIns="0" rIns="0" bIns="0" rtlCol="0" anchor="ctr"/>
          <a:lstStyle/>
          <a:p>
            <a:pPr algn="ctr"/>
            <a:r>
              <a:rPr lang="en-US" b="1" dirty="0">
                <a:solidFill>
                  <a:srgbClr val="FFFFFF"/>
                </a:solidFill>
                <a:ea typeface="Calibri" pitchFamily="34" charset="-122"/>
                <a:cs typeface="Calibri" pitchFamily="34" charset="-120"/>
              </a:rPr>
              <a:t>$527M</a:t>
            </a:r>
            <a:endParaRPr lang="en-US" dirty="0"/>
          </a:p>
          <a:p>
            <a:pPr algn="ctr"/>
            <a:r>
              <a:rPr lang="en-US" b="1" dirty="0">
                <a:solidFill>
                  <a:srgbClr val="FFFFFF"/>
                </a:solidFill>
                <a:ea typeface="Calibri" pitchFamily="34" charset="-122"/>
                <a:cs typeface="Calibri" pitchFamily="34" charset="-120"/>
              </a:rPr>
              <a:t>U.S.</a:t>
            </a:r>
            <a:endParaRPr lang="en-US" dirty="0"/>
          </a:p>
        </p:txBody>
      </p:sp>
      <p:sp>
        <p:nvSpPr>
          <p:cNvPr id="12" name="Shape 11">
            <a:extLst>
              <a:ext uri="{FF2B5EF4-FFF2-40B4-BE49-F238E27FC236}">
                <a16:creationId xmlns:a16="http://schemas.microsoft.com/office/drawing/2014/main" id="{D79AAE6B-4A9D-E6BB-C197-406164C23C9A}"/>
              </a:ext>
            </a:extLst>
          </p:cNvPr>
          <p:cNvSpPr/>
          <p:nvPr/>
        </p:nvSpPr>
        <p:spPr>
          <a:xfrm>
            <a:off x="6461760" y="1341120"/>
            <a:ext cx="5120640" cy="2786380"/>
          </a:xfrm>
          <a:prstGeom prst="roundRect">
            <a:avLst>
              <a:gd name="adj" fmla="val 3636"/>
            </a:avLst>
          </a:prstGeom>
          <a:solidFill>
            <a:srgbClr val="E8E0F0"/>
          </a:solidFill>
          <a:ln/>
        </p:spPr>
        <p:txBody>
          <a:bodyPr/>
          <a:lstStyle/>
          <a:p>
            <a:endParaRPr lang="en-US" sz="2400"/>
          </a:p>
        </p:txBody>
      </p:sp>
      <p:sp>
        <p:nvSpPr>
          <p:cNvPr id="13" name="Text 12">
            <a:extLst>
              <a:ext uri="{FF2B5EF4-FFF2-40B4-BE49-F238E27FC236}">
                <a16:creationId xmlns:a16="http://schemas.microsoft.com/office/drawing/2014/main" id="{6902D40C-9DF0-BA5A-42FC-2B9B7C121001}"/>
              </a:ext>
            </a:extLst>
          </p:cNvPr>
          <p:cNvSpPr/>
          <p:nvPr/>
        </p:nvSpPr>
        <p:spPr>
          <a:xfrm>
            <a:off x="6705600" y="1463040"/>
            <a:ext cx="4632960" cy="487680"/>
          </a:xfrm>
          <a:prstGeom prst="rect">
            <a:avLst/>
          </a:prstGeom>
          <a:noFill/>
          <a:ln/>
        </p:spPr>
        <p:txBody>
          <a:bodyPr wrap="square" lIns="0" tIns="0" rIns="0" bIns="0" rtlCol="0" anchor="ctr"/>
          <a:lstStyle/>
          <a:p>
            <a:r>
              <a:rPr lang="en-US" sz="2400" b="1" dirty="0">
                <a:solidFill>
                  <a:srgbClr val="2D1B5E"/>
                </a:solidFill>
                <a:latin typeface="Aptos" panose="020B0004020202020204" pitchFamily="34" charset="0"/>
                <a:ea typeface="Calibri" pitchFamily="34" charset="-122"/>
                <a:cs typeface="Calibri" pitchFamily="34" charset="-120"/>
              </a:rPr>
              <a:t>CONDUCT</a:t>
            </a:r>
            <a:endParaRPr lang="en-US" sz="2400" dirty="0">
              <a:latin typeface="Aptos" panose="020B0004020202020204" pitchFamily="34" charset="0"/>
            </a:endParaRPr>
          </a:p>
        </p:txBody>
      </p:sp>
      <p:sp>
        <p:nvSpPr>
          <p:cNvPr id="14" name="Text 13">
            <a:extLst>
              <a:ext uri="{FF2B5EF4-FFF2-40B4-BE49-F238E27FC236}">
                <a16:creationId xmlns:a16="http://schemas.microsoft.com/office/drawing/2014/main" id="{E143C814-6165-9AE9-C880-BE8045804623}"/>
              </a:ext>
            </a:extLst>
          </p:cNvPr>
          <p:cNvSpPr/>
          <p:nvPr/>
        </p:nvSpPr>
        <p:spPr>
          <a:xfrm>
            <a:off x="6705600" y="1950720"/>
            <a:ext cx="4632960" cy="1828800"/>
          </a:xfrm>
          <a:prstGeom prst="rect">
            <a:avLst/>
          </a:prstGeom>
          <a:noFill/>
          <a:ln/>
        </p:spPr>
        <p:txBody>
          <a:bodyPr wrap="square" lIns="0" tIns="0" rIns="0" bIns="0" rtlCol="0" anchor="t"/>
          <a:lstStyle/>
          <a:p>
            <a:r>
              <a:rPr lang="en-US" sz="2000" dirty="0">
                <a:solidFill>
                  <a:srgbClr val="1A1A2E"/>
                </a:solidFill>
                <a:ea typeface="Calibri" pitchFamily="34" charset="-122"/>
                <a:cs typeface="Calibri" pitchFamily="34" charset="-120"/>
              </a:rPr>
              <a:t>French aircraft manufacturer made corrupt payments to consultants and business partners, who then used the funds to bribe airline executives and government officials.</a:t>
            </a:r>
            <a:endParaRPr lang="en-US" sz="2000" dirty="0"/>
          </a:p>
        </p:txBody>
      </p:sp>
      <p:sp>
        <p:nvSpPr>
          <p:cNvPr id="15" name="Shape 14">
            <a:extLst>
              <a:ext uri="{FF2B5EF4-FFF2-40B4-BE49-F238E27FC236}">
                <a16:creationId xmlns:a16="http://schemas.microsoft.com/office/drawing/2014/main" id="{A6827D20-49AA-04E4-CCFD-EFA8962ECEF9}"/>
              </a:ext>
            </a:extLst>
          </p:cNvPr>
          <p:cNvSpPr/>
          <p:nvPr/>
        </p:nvSpPr>
        <p:spPr>
          <a:xfrm>
            <a:off x="853440" y="4998720"/>
            <a:ext cx="10485120" cy="975360"/>
          </a:xfrm>
          <a:prstGeom prst="roundRect">
            <a:avLst>
              <a:gd name="adj" fmla="val 7500"/>
            </a:avLst>
          </a:prstGeom>
          <a:solidFill>
            <a:srgbClr val="2D1B5E"/>
          </a:solidFill>
          <a:ln/>
        </p:spPr>
        <p:txBody>
          <a:bodyPr/>
          <a:lstStyle/>
          <a:p>
            <a:endParaRPr lang="en-US" sz="2400"/>
          </a:p>
        </p:txBody>
      </p:sp>
      <p:sp>
        <p:nvSpPr>
          <p:cNvPr id="16" name="Text 15">
            <a:extLst>
              <a:ext uri="{FF2B5EF4-FFF2-40B4-BE49-F238E27FC236}">
                <a16:creationId xmlns:a16="http://schemas.microsoft.com/office/drawing/2014/main" id="{BCA21D73-89C5-F472-26E1-E88D565A9223}"/>
              </a:ext>
            </a:extLst>
          </p:cNvPr>
          <p:cNvSpPr/>
          <p:nvPr/>
        </p:nvSpPr>
        <p:spPr>
          <a:xfrm>
            <a:off x="1097280" y="4998720"/>
            <a:ext cx="9997440" cy="975360"/>
          </a:xfrm>
          <a:prstGeom prst="rect">
            <a:avLst/>
          </a:prstGeom>
          <a:noFill/>
          <a:ln/>
        </p:spPr>
        <p:txBody>
          <a:bodyPr wrap="square" lIns="0" tIns="0" rIns="0" bIns="0" rtlCol="0" anchor="ctr"/>
          <a:lstStyle/>
          <a:p>
            <a:r>
              <a:rPr lang="en-US" sz="2000" b="1" dirty="0">
                <a:solidFill>
                  <a:srgbClr val="FFFFFF"/>
                </a:solidFill>
                <a:latin typeface="Aptos" panose="020B0004020202020204" pitchFamily="34" charset="0"/>
                <a:ea typeface="Calibri" pitchFamily="34" charset="-122"/>
                <a:cs typeface="Calibri" pitchFamily="34" charset="-120"/>
              </a:rPr>
              <a:t>TAKEAWAY: Section 7 "failure to prevent" requires proving "adequate procedures" to prevent third parties from carrying out corrupt conduct, including through due </a:t>
            </a:r>
            <a:r>
              <a:rPr lang="en-US" sz="2000" b="1" dirty="0" err="1">
                <a:solidFill>
                  <a:srgbClr val="FFFFFF"/>
                </a:solidFill>
                <a:latin typeface="Aptos" panose="020B0004020202020204" pitchFamily="34" charset="0"/>
                <a:ea typeface="Calibri" pitchFamily="34" charset="-122"/>
                <a:cs typeface="Calibri" pitchFamily="34" charset="-120"/>
              </a:rPr>
              <a:t>diilgence</a:t>
            </a:r>
            <a:r>
              <a:rPr lang="en-US" sz="2000" b="1" dirty="0">
                <a:solidFill>
                  <a:srgbClr val="FFFFFF"/>
                </a:solidFill>
                <a:latin typeface="Aptos" panose="020B0004020202020204" pitchFamily="34" charset="0"/>
                <a:ea typeface="Calibri" pitchFamily="34" charset="-122"/>
                <a:cs typeface="Calibri" pitchFamily="34" charset="-120"/>
              </a:rPr>
              <a:t>. </a:t>
            </a:r>
            <a:endParaRPr lang="en-US" sz="2000" dirty="0">
              <a:latin typeface="Aptos" panose="020B0004020202020204" pitchFamily="34" charset="0"/>
            </a:endParaRPr>
          </a:p>
        </p:txBody>
      </p:sp>
      <p:pic>
        <p:nvPicPr>
          <p:cNvPr id="1026" name="Picture 2">
            <a:extLst>
              <a:ext uri="{FF2B5EF4-FFF2-40B4-BE49-F238E27FC236}">
                <a16:creationId xmlns:a16="http://schemas.microsoft.com/office/drawing/2014/main" id="{70BA6777-49C9-89FD-65D3-F6D1EA81CC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27" t="32498" r="11185" b="24066"/>
          <a:stretch>
            <a:fillRect/>
          </a:stretch>
        </p:blipFill>
        <p:spPr bwMode="auto">
          <a:xfrm>
            <a:off x="8100176" y="427038"/>
            <a:ext cx="2299854" cy="67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102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9A750-62A2-A21B-A9E3-B92B4FFFB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00047-B51D-FD63-9E69-6BCE1312FE85}"/>
              </a:ext>
            </a:extLst>
          </p:cNvPr>
          <p:cNvSpPr>
            <a:spLocks noGrp="1"/>
          </p:cNvSpPr>
          <p:nvPr>
            <p:ph type="title"/>
          </p:nvPr>
        </p:nvSpPr>
        <p:spPr/>
        <p:txBody>
          <a:bodyPr/>
          <a:lstStyle/>
          <a:p>
            <a:r>
              <a:rPr lang="fr-FR" dirty="0" err="1"/>
              <a:t>OFSI</a:t>
            </a:r>
            <a:r>
              <a:rPr lang="fr-FR" dirty="0"/>
              <a:t> </a:t>
            </a:r>
            <a:r>
              <a:rPr lang="en-US" dirty="0"/>
              <a:t>|</a:t>
            </a:r>
            <a:r>
              <a:rPr lang="fr-FR" dirty="0"/>
              <a:t> </a:t>
            </a:r>
            <a:r>
              <a:rPr lang="fr-FR" dirty="0" err="1"/>
              <a:t>Russia</a:t>
            </a:r>
            <a:r>
              <a:rPr lang="fr-FR" dirty="0"/>
              <a:t> Sanctions </a:t>
            </a:r>
            <a:r>
              <a:rPr lang="en-US" dirty="0"/>
              <a:t>|</a:t>
            </a:r>
            <a:r>
              <a:rPr lang="fr-FR" dirty="0"/>
              <a:t> Apple Distribution International (2026)</a:t>
            </a:r>
            <a:endParaRPr lang="en-US" dirty="0"/>
          </a:p>
        </p:txBody>
      </p:sp>
      <p:sp>
        <p:nvSpPr>
          <p:cNvPr id="3" name="Slide Number Placeholder 2">
            <a:extLst>
              <a:ext uri="{FF2B5EF4-FFF2-40B4-BE49-F238E27FC236}">
                <a16:creationId xmlns:a16="http://schemas.microsoft.com/office/drawing/2014/main" id="{5B863CE1-1837-014A-221A-BBACB90A76CE}"/>
              </a:ext>
            </a:extLst>
          </p:cNvPr>
          <p:cNvSpPr>
            <a:spLocks noGrp="1"/>
          </p:cNvSpPr>
          <p:nvPr>
            <p:ph type="sldNum" sz="quarter" idx="10"/>
          </p:nvPr>
        </p:nvSpPr>
        <p:spPr/>
        <p:txBody>
          <a:bodyPr/>
          <a:lstStyle/>
          <a:p>
            <a:fld id="{F19811FD-96DF-42B1-BDBB-EF3C0573B843}" type="slidenum">
              <a:rPr lang="en-US" smtClean="0"/>
              <a:pPr/>
              <a:t>15</a:t>
            </a:fld>
            <a:endParaRPr lang="en-US" dirty="0"/>
          </a:p>
        </p:txBody>
      </p:sp>
      <p:sp>
        <p:nvSpPr>
          <p:cNvPr id="4" name="Text 3">
            <a:extLst>
              <a:ext uri="{FF2B5EF4-FFF2-40B4-BE49-F238E27FC236}">
                <a16:creationId xmlns:a16="http://schemas.microsoft.com/office/drawing/2014/main" id="{2AB3212C-4F89-5827-0237-B635366F75AB}"/>
              </a:ext>
            </a:extLst>
          </p:cNvPr>
          <p:cNvSpPr/>
          <p:nvPr/>
        </p:nvSpPr>
        <p:spPr>
          <a:xfrm>
            <a:off x="208012" y="1044454"/>
            <a:ext cx="5965998" cy="1324851"/>
          </a:xfrm>
          <a:prstGeom prst="rect">
            <a:avLst/>
          </a:prstGeom>
          <a:noFill/>
          <a:ln/>
        </p:spPr>
        <p:txBody>
          <a:bodyPr wrap="square" lIns="0" tIns="0" rIns="0" bIns="0" rtlCol="0" anchor="ctr"/>
          <a:lstStyle/>
          <a:p>
            <a:r>
              <a:rPr lang="en-US" sz="6600" b="1" dirty="0">
                <a:solidFill>
                  <a:srgbClr val="2D1B5E"/>
                </a:solidFill>
                <a:latin typeface="Georgia" pitchFamily="34" charset="0"/>
                <a:ea typeface="Georgia" pitchFamily="34" charset="-122"/>
                <a:cs typeface="Georgia" pitchFamily="34" charset="-120"/>
              </a:rPr>
              <a:t>€390,000</a:t>
            </a:r>
            <a:endParaRPr lang="en-US" sz="6600" dirty="0"/>
          </a:p>
        </p:txBody>
      </p:sp>
      <p:sp>
        <p:nvSpPr>
          <p:cNvPr id="7" name="Text 6">
            <a:extLst>
              <a:ext uri="{FF2B5EF4-FFF2-40B4-BE49-F238E27FC236}">
                <a16:creationId xmlns:a16="http://schemas.microsoft.com/office/drawing/2014/main" id="{6643C781-D33C-5B39-D3C9-4AEABFC1F578}"/>
              </a:ext>
            </a:extLst>
          </p:cNvPr>
          <p:cNvSpPr/>
          <p:nvPr/>
        </p:nvSpPr>
        <p:spPr>
          <a:xfrm>
            <a:off x="853440" y="3657600"/>
            <a:ext cx="1584960" cy="853440"/>
          </a:xfrm>
          <a:prstGeom prst="rect">
            <a:avLst/>
          </a:prstGeom>
          <a:noFill/>
          <a:ln/>
        </p:spPr>
        <p:txBody>
          <a:bodyPr wrap="square" lIns="0" tIns="0" rIns="0" bIns="0" rtlCol="0" anchor="ctr"/>
          <a:lstStyle/>
          <a:p>
            <a:pPr algn="ctr"/>
            <a:r>
              <a:rPr lang="en-US" b="1" dirty="0">
                <a:solidFill>
                  <a:srgbClr val="FFFFFF"/>
                </a:solidFill>
                <a:ea typeface="Calibri" pitchFamily="34" charset="-122"/>
                <a:cs typeface="Calibri" pitchFamily="34" charset="-120"/>
              </a:rPr>
              <a:t>€</a:t>
            </a:r>
            <a:endParaRPr lang="en-US" dirty="0"/>
          </a:p>
        </p:txBody>
      </p:sp>
      <p:sp>
        <p:nvSpPr>
          <p:cNvPr id="9" name="Text 8">
            <a:extLst>
              <a:ext uri="{FF2B5EF4-FFF2-40B4-BE49-F238E27FC236}">
                <a16:creationId xmlns:a16="http://schemas.microsoft.com/office/drawing/2014/main" id="{AFF32E42-3773-B622-19D1-D64F13A88D6D}"/>
              </a:ext>
            </a:extLst>
          </p:cNvPr>
          <p:cNvSpPr/>
          <p:nvPr/>
        </p:nvSpPr>
        <p:spPr>
          <a:xfrm>
            <a:off x="2682240" y="3657600"/>
            <a:ext cx="1584960" cy="853440"/>
          </a:xfrm>
          <a:prstGeom prst="rect">
            <a:avLst/>
          </a:prstGeom>
          <a:noFill/>
          <a:ln/>
        </p:spPr>
        <p:txBody>
          <a:bodyPr wrap="square" lIns="0" tIns="0" rIns="0" bIns="0" rtlCol="0" anchor="ctr"/>
          <a:lstStyle/>
          <a:p>
            <a:pPr algn="ctr"/>
            <a:r>
              <a:rPr lang="en-US" b="1" dirty="0">
                <a:solidFill>
                  <a:srgbClr val="FFFFFF"/>
                </a:solidFill>
                <a:ea typeface="Calibri" pitchFamily="34" charset="-122"/>
                <a:cs typeface="Calibri" pitchFamily="34" charset="-120"/>
              </a:rPr>
              <a:t>€2.1B</a:t>
            </a:r>
            <a:endParaRPr lang="en-US" dirty="0"/>
          </a:p>
          <a:p>
            <a:pPr algn="ctr"/>
            <a:r>
              <a:rPr lang="en-US" b="1" dirty="0">
                <a:solidFill>
                  <a:srgbClr val="FFFFFF"/>
                </a:solidFill>
                <a:ea typeface="Calibri" pitchFamily="34" charset="-122"/>
                <a:cs typeface="Calibri" pitchFamily="34" charset="-120"/>
              </a:rPr>
              <a:t>France</a:t>
            </a:r>
            <a:endParaRPr lang="en-US" dirty="0"/>
          </a:p>
        </p:txBody>
      </p:sp>
      <p:sp>
        <p:nvSpPr>
          <p:cNvPr id="11" name="Text 10">
            <a:extLst>
              <a:ext uri="{FF2B5EF4-FFF2-40B4-BE49-F238E27FC236}">
                <a16:creationId xmlns:a16="http://schemas.microsoft.com/office/drawing/2014/main" id="{9F98B536-43B0-5F85-022C-250E7247861C}"/>
              </a:ext>
            </a:extLst>
          </p:cNvPr>
          <p:cNvSpPr/>
          <p:nvPr/>
        </p:nvSpPr>
        <p:spPr>
          <a:xfrm>
            <a:off x="4511040" y="3657600"/>
            <a:ext cx="1584960" cy="853440"/>
          </a:xfrm>
          <a:prstGeom prst="rect">
            <a:avLst/>
          </a:prstGeom>
          <a:noFill/>
          <a:ln/>
        </p:spPr>
        <p:txBody>
          <a:bodyPr wrap="square" lIns="0" tIns="0" rIns="0" bIns="0" rtlCol="0" anchor="ctr"/>
          <a:lstStyle/>
          <a:p>
            <a:pPr algn="ctr"/>
            <a:r>
              <a:rPr lang="en-US" b="1" dirty="0">
                <a:solidFill>
                  <a:srgbClr val="FFFFFF"/>
                </a:solidFill>
                <a:ea typeface="Calibri" pitchFamily="34" charset="-122"/>
                <a:cs typeface="Calibri" pitchFamily="34" charset="-120"/>
              </a:rPr>
              <a:t>$527M</a:t>
            </a:r>
            <a:endParaRPr lang="en-US" dirty="0"/>
          </a:p>
          <a:p>
            <a:pPr algn="ctr"/>
            <a:r>
              <a:rPr lang="en-US" b="1" dirty="0">
                <a:solidFill>
                  <a:srgbClr val="FFFFFF"/>
                </a:solidFill>
                <a:ea typeface="Calibri" pitchFamily="34" charset="-122"/>
                <a:cs typeface="Calibri" pitchFamily="34" charset="-120"/>
              </a:rPr>
              <a:t>U.S.</a:t>
            </a:r>
            <a:endParaRPr lang="en-US" dirty="0"/>
          </a:p>
        </p:txBody>
      </p:sp>
      <p:sp>
        <p:nvSpPr>
          <p:cNvPr id="12" name="Shape 11">
            <a:extLst>
              <a:ext uri="{FF2B5EF4-FFF2-40B4-BE49-F238E27FC236}">
                <a16:creationId xmlns:a16="http://schemas.microsoft.com/office/drawing/2014/main" id="{31693B43-5E88-C3B4-1219-48052AF7AF46}"/>
              </a:ext>
            </a:extLst>
          </p:cNvPr>
          <p:cNvSpPr/>
          <p:nvPr/>
        </p:nvSpPr>
        <p:spPr>
          <a:xfrm>
            <a:off x="4511041" y="1339733"/>
            <a:ext cx="7182196" cy="3550921"/>
          </a:xfrm>
          <a:prstGeom prst="roundRect">
            <a:avLst>
              <a:gd name="adj" fmla="val 3636"/>
            </a:avLst>
          </a:prstGeom>
          <a:solidFill>
            <a:srgbClr val="E8E0F0"/>
          </a:solidFill>
          <a:ln/>
        </p:spPr>
        <p:txBody>
          <a:bodyPr/>
          <a:lstStyle/>
          <a:p>
            <a:endParaRPr lang="en-US" sz="2400"/>
          </a:p>
        </p:txBody>
      </p:sp>
      <p:sp>
        <p:nvSpPr>
          <p:cNvPr id="13" name="Text 12">
            <a:extLst>
              <a:ext uri="{FF2B5EF4-FFF2-40B4-BE49-F238E27FC236}">
                <a16:creationId xmlns:a16="http://schemas.microsoft.com/office/drawing/2014/main" id="{FDFE8E3D-690F-57FF-0AFE-0B8105C04957}"/>
              </a:ext>
            </a:extLst>
          </p:cNvPr>
          <p:cNvSpPr/>
          <p:nvPr/>
        </p:nvSpPr>
        <p:spPr>
          <a:xfrm>
            <a:off x="4862945" y="1571384"/>
            <a:ext cx="4632960" cy="487680"/>
          </a:xfrm>
          <a:prstGeom prst="rect">
            <a:avLst/>
          </a:prstGeom>
          <a:noFill/>
          <a:ln/>
        </p:spPr>
        <p:txBody>
          <a:bodyPr wrap="square" lIns="0" tIns="0" rIns="0" bIns="0" rtlCol="0" anchor="ctr"/>
          <a:lstStyle/>
          <a:p>
            <a:r>
              <a:rPr lang="en-US" sz="2800" b="1" dirty="0">
                <a:solidFill>
                  <a:srgbClr val="2D1B5E"/>
                </a:solidFill>
                <a:latin typeface="Aptos" panose="020B0004020202020204" pitchFamily="34" charset="0"/>
                <a:ea typeface="Calibri" pitchFamily="34" charset="-122"/>
                <a:cs typeface="Calibri" pitchFamily="34" charset="-120"/>
              </a:rPr>
              <a:t>CONDUCT</a:t>
            </a:r>
            <a:endParaRPr lang="en-US" sz="2800" dirty="0">
              <a:latin typeface="Aptos" panose="020B0004020202020204" pitchFamily="34" charset="0"/>
            </a:endParaRPr>
          </a:p>
        </p:txBody>
      </p:sp>
      <p:sp>
        <p:nvSpPr>
          <p:cNvPr id="14" name="Text 13">
            <a:extLst>
              <a:ext uri="{FF2B5EF4-FFF2-40B4-BE49-F238E27FC236}">
                <a16:creationId xmlns:a16="http://schemas.microsoft.com/office/drawing/2014/main" id="{0F115A9A-93B0-D728-883E-63E2A7DDB439}"/>
              </a:ext>
            </a:extLst>
          </p:cNvPr>
          <p:cNvSpPr/>
          <p:nvPr/>
        </p:nvSpPr>
        <p:spPr>
          <a:xfrm>
            <a:off x="4862945" y="2161069"/>
            <a:ext cx="6475615" cy="2837651"/>
          </a:xfrm>
          <a:prstGeom prst="rect">
            <a:avLst/>
          </a:prstGeom>
          <a:noFill/>
          <a:ln/>
        </p:spPr>
        <p:txBody>
          <a:bodyPr wrap="square" lIns="0" tIns="0" rIns="0" bIns="0" rtlCol="0" anchor="t"/>
          <a:lstStyle/>
          <a:p>
            <a:r>
              <a:rPr lang="en-GB" dirty="0"/>
              <a:t>ADI, an Irish subsidiary of Apple Inc, instructed a UK bank to make two payments totalling £635,619 to Okko LLC, a Russian streaming platform wholly owned by a designated person.  The breach was attributed to an inadequate due diligence model that relied on self-certification and third-party vendors, which was insufficient. </a:t>
            </a:r>
            <a:r>
              <a:rPr lang="en-GB" dirty="0" err="1"/>
              <a:t>OFSI</a:t>
            </a:r>
            <a:r>
              <a:rPr lang="en-GB" dirty="0"/>
              <a:t> found ADI had no intent, knowledge, or cause to suspect a breach — but imposed a penalty regardless under the strict liability regime. </a:t>
            </a:r>
            <a:endParaRPr lang="en-GB" sz="2000" dirty="0"/>
          </a:p>
          <a:p>
            <a:endParaRPr lang="en-US" sz="2000" dirty="0"/>
          </a:p>
        </p:txBody>
      </p:sp>
      <p:sp>
        <p:nvSpPr>
          <p:cNvPr id="15" name="Shape 14">
            <a:extLst>
              <a:ext uri="{FF2B5EF4-FFF2-40B4-BE49-F238E27FC236}">
                <a16:creationId xmlns:a16="http://schemas.microsoft.com/office/drawing/2014/main" id="{D026ACAA-0B6F-E862-8D94-F0E1A7D7F8EB}"/>
              </a:ext>
            </a:extLst>
          </p:cNvPr>
          <p:cNvSpPr/>
          <p:nvPr/>
        </p:nvSpPr>
        <p:spPr>
          <a:xfrm>
            <a:off x="640079" y="5100725"/>
            <a:ext cx="11053157" cy="975360"/>
          </a:xfrm>
          <a:prstGeom prst="roundRect">
            <a:avLst>
              <a:gd name="adj" fmla="val 7500"/>
            </a:avLst>
          </a:prstGeom>
          <a:solidFill>
            <a:srgbClr val="2D1B5E"/>
          </a:solidFill>
          <a:ln/>
        </p:spPr>
        <p:txBody>
          <a:bodyPr/>
          <a:lstStyle/>
          <a:p>
            <a:endParaRPr lang="en-US" sz="2400"/>
          </a:p>
        </p:txBody>
      </p:sp>
      <p:sp>
        <p:nvSpPr>
          <p:cNvPr id="16" name="Text 15">
            <a:extLst>
              <a:ext uri="{FF2B5EF4-FFF2-40B4-BE49-F238E27FC236}">
                <a16:creationId xmlns:a16="http://schemas.microsoft.com/office/drawing/2014/main" id="{10463F6B-323A-2553-BCE4-FCACDD90061B}"/>
              </a:ext>
            </a:extLst>
          </p:cNvPr>
          <p:cNvSpPr/>
          <p:nvPr/>
        </p:nvSpPr>
        <p:spPr>
          <a:xfrm>
            <a:off x="1175290" y="5100725"/>
            <a:ext cx="10517946" cy="975360"/>
          </a:xfrm>
          <a:prstGeom prst="rect">
            <a:avLst/>
          </a:prstGeom>
          <a:noFill/>
          <a:ln/>
        </p:spPr>
        <p:txBody>
          <a:bodyPr wrap="square" lIns="0" tIns="0" rIns="0" bIns="0" rtlCol="0" anchor="ctr"/>
          <a:lstStyle/>
          <a:p>
            <a:r>
              <a:rPr lang="en-US" sz="2000" b="1" dirty="0">
                <a:solidFill>
                  <a:schemeClr val="bg1"/>
                </a:solidFill>
                <a:latin typeface="Aptos" panose="020B0004020202020204" pitchFamily="34" charset="0"/>
                <a:ea typeface="Calibri" pitchFamily="34" charset="-122"/>
                <a:cs typeface="Calibri" pitchFamily="34" charset="-120"/>
              </a:rPr>
              <a:t>TAKEAWAY:  </a:t>
            </a:r>
            <a:r>
              <a:rPr lang="en-GB" dirty="0">
                <a:solidFill>
                  <a:schemeClr val="bg1"/>
                </a:solidFill>
              </a:rPr>
              <a:t>Ultimate responsibility for sanctions compliance rests with the paying entity, even where screening is outsourced to third parties. Non-UK companies using UK banks create a UK nexus and face UK enforcement.</a:t>
            </a:r>
            <a:endParaRPr lang="en-US" sz="2000" dirty="0">
              <a:solidFill>
                <a:schemeClr val="bg1"/>
              </a:solidFill>
              <a:latin typeface="Aptos" panose="020B0004020202020204" pitchFamily="34" charset="0"/>
            </a:endParaRPr>
          </a:p>
        </p:txBody>
      </p:sp>
    </p:spTree>
    <p:extLst>
      <p:ext uri="{BB962C8B-B14F-4D97-AF65-F5344CB8AC3E}">
        <p14:creationId xmlns:p14="http://schemas.microsoft.com/office/powerpoint/2010/main" val="2476476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BIS | Export Controls | Applied Materials, Inc. (2026)</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F19811FD-96DF-42B1-BDBB-EF3C0573B843}" type="slidenum">
              <a:rPr kumimoji="0" lang="en-US" sz="1100" b="1" i="0" u="none" strike="noStrike" kern="1200" cap="none" spc="0" normalizeH="0" baseline="0" noProof="0" smtClean="0">
                <a:ln>
                  <a:noFill/>
                </a:ln>
                <a:solidFill>
                  <a:srgbClr val="281337"/>
                </a:solidFill>
                <a:effectLst/>
                <a:uLnTx/>
                <a:uFillTx/>
                <a:latin typeface="Aptos"/>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16</a:t>
            </a:fld>
            <a:endParaRPr kumimoji="0" lang="en-US" sz="1100" b="1" i="0" u="none" strike="noStrike" kern="1200" cap="none" spc="0" normalizeH="0" baseline="0" noProof="0" dirty="0">
              <a:ln>
                <a:noFill/>
              </a:ln>
              <a:solidFill>
                <a:srgbClr val="281337"/>
              </a:solidFill>
              <a:effectLst/>
              <a:uLnTx/>
              <a:uFillTx/>
              <a:latin typeface="Aptos"/>
              <a:ea typeface="+mn-ea"/>
              <a:cs typeface="+mn-cs"/>
            </a:endParaRPr>
          </a:p>
        </p:txBody>
      </p:sp>
      <p:sp>
        <p:nvSpPr>
          <p:cNvPr id="4" name="Penalty"/>
          <p:cNvSpPr txBox="1"/>
          <p:nvPr/>
        </p:nvSpPr>
        <p:spPr>
          <a:xfrm>
            <a:off x="582295" y="1024128"/>
            <a:ext cx="4937760" cy="987552"/>
          </a:xfrm>
          <a:prstGeom prst="rect">
            <a:avLst/>
          </a:prstGeom>
          <a:noFill/>
          <a:ln>
            <a:noFill/>
          </a:ln>
        </p:spPr>
        <p:txBody>
          <a:bodyPr wrap="square"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dirty="0">
                <a:solidFill>
                  <a:srgbClr val="2D1B5E"/>
                </a:solidFill>
                <a:latin typeface="Georgia" pitchFamily="34" charset="0"/>
              </a:rPr>
              <a:t>$252M</a:t>
            </a:r>
          </a:p>
        </p:txBody>
      </p:sp>
      <p:sp>
        <p:nvSpPr>
          <p:cNvPr id="5" name="PenaltySub"/>
          <p:cNvSpPr txBox="1"/>
          <p:nvPr/>
        </p:nvSpPr>
        <p:spPr>
          <a:xfrm>
            <a:off x="640080" y="2011680"/>
            <a:ext cx="2926080" cy="457200"/>
          </a:xfrm>
          <a:prstGeom prst="rect">
            <a:avLst/>
          </a:prstGeom>
          <a:noFill/>
          <a:ln>
            <a:noFill/>
          </a:ln>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66666"/>
                </a:solidFill>
                <a:effectLst/>
                <a:uLnTx/>
                <a:uFillTx/>
                <a:latin typeface="Aptos"/>
                <a:ea typeface="+mn-ea"/>
                <a:cs typeface="+mn-cs"/>
              </a:rPr>
              <a:t>BIS's 2nd-highest penalty ever (maximum by statute = 2x transaction value)</a:t>
            </a:r>
          </a:p>
        </p:txBody>
      </p:sp>
      <p:sp>
        <p:nvSpPr>
          <p:cNvPr id="6" name="TLBox0"/>
          <p:cNvSpPr txBox="1"/>
          <p:nvPr/>
        </p:nvSpPr>
        <p:spPr>
          <a:xfrm>
            <a:off x="640080" y="2468880"/>
            <a:ext cx="2331720" cy="1737360"/>
          </a:xfrm>
          <a:prstGeom prst="roundRect">
            <a:avLst/>
          </a:prstGeom>
          <a:solidFill>
            <a:srgbClr val="2D1B5E"/>
          </a:solidFill>
          <a:ln>
            <a:noFill/>
          </a:ln>
        </p:spPr>
        <p:txBody>
          <a:bodyPr wrap="square" lIns="54864" tIns="27432" rIns="54864" bIns="2743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B8A9D4"/>
                </a:solidFill>
                <a:effectLst/>
                <a:uLnTx/>
                <a:uFillTx/>
                <a:latin typeface="Aptos"/>
                <a:ea typeface="+mn-ea"/>
                <a:cs typeface="+mn-cs"/>
              </a:rPr>
              <a:t>2020</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ptos"/>
                <a:ea typeface="+mn-ea"/>
                <a:cs typeface="+mn-cs"/>
              </a:rPr>
              <a:t>SMIC ADDED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ptos"/>
                <a:ea typeface="+mn-ea"/>
                <a:cs typeface="+mn-cs"/>
              </a:rPr>
              <a:t>ENTITY LIST</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BIS cites ties to Chinese</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military-industrial complex</a:t>
            </a:r>
          </a:p>
        </p:txBody>
      </p:sp>
      <p:sp>
        <p:nvSpPr>
          <p:cNvPr id="7" name="Arrow 7"/>
          <p:cNvSpPr/>
          <p:nvPr/>
        </p:nvSpPr>
        <p:spPr>
          <a:xfrm>
            <a:off x="3108960" y="3227832"/>
            <a:ext cx="320040" cy="219456"/>
          </a:xfrm>
          <a:prstGeom prst="rightArrow">
            <a:avLst>
              <a:gd name="adj1" fmla="val 50000"/>
              <a:gd name="adj2" fmla="val 50000"/>
            </a:avLst>
          </a:prstGeom>
          <a:solidFill>
            <a:srgbClr val="B8A9D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a:ea typeface="+mn-ea"/>
              <a:cs typeface="+mn-cs"/>
            </a:endParaRPr>
          </a:p>
        </p:txBody>
      </p:sp>
      <p:sp>
        <p:nvSpPr>
          <p:cNvPr id="8" name="TLBox1"/>
          <p:cNvSpPr txBox="1"/>
          <p:nvPr/>
        </p:nvSpPr>
        <p:spPr>
          <a:xfrm>
            <a:off x="3566160" y="2468880"/>
            <a:ext cx="2331720" cy="1737360"/>
          </a:xfrm>
          <a:prstGeom prst="roundRect">
            <a:avLst/>
          </a:prstGeom>
          <a:solidFill>
            <a:srgbClr val="4A3080"/>
          </a:solidFill>
          <a:ln>
            <a:noFill/>
          </a:ln>
        </p:spPr>
        <p:txBody>
          <a:bodyPr wrap="square" lIns="54864" tIns="27432" rIns="54864" bIns="2743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B8A9D4"/>
                </a:solidFill>
                <a:effectLst/>
                <a:uLnTx/>
                <a:uFillTx/>
                <a:latin typeface="Aptos"/>
                <a:ea typeface="+mn-ea"/>
                <a:cs typeface="+mn-cs"/>
              </a:rPr>
              <a:t>2021</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ptos"/>
                <a:ea typeface="+mn-ea"/>
                <a:cs typeface="+mn-cs"/>
              </a:rPr>
              <a:t>DUAL-BUILD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ptos"/>
                <a:ea typeface="+mn-ea"/>
                <a:cs typeface="+mn-cs"/>
              </a:rPr>
              <a:t>WORKAROUND</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Partial assembly in U.S.,</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ship to Korea claiming</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"substantial transformation"</a:t>
            </a:r>
          </a:p>
        </p:txBody>
      </p:sp>
      <p:sp>
        <p:nvSpPr>
          <p:cNvPr id="9" name="Arrow 9"/>
          <p:cNvSpPr/>
          <p:nvPr/>
        </p:nvSpPr>
        <p:spPr>
          <a:xfrm>
            <a:off x="6035040" y="3227832"/>
            <a:ext cx="320040" cy="219456"/>
          </a:xfrm>
          <a:prstGeom prst="rightArrow">
            <a:avLst>
              <a:gd name="adj1" fmla="val 50000"/>
              <a:gd name="adj2" fmla="val 50000"/>
            </a:avLst>
          </a:prstGeom>
          <a:solidFill>
            <a:srgbClr val="B8A9D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a:ea typeface="+mn-ea"/>
              <a:cs typeface="+mn-cs"/>
            </a:endParaRPr>
          </a:p>
        </p:txBody>
      </p:sp>
      <p:sp>
        <p:nvSpPr>
          <p:cNvPr id="10" name="TLBox2"/>
          <p:cNvSpPr txBox="1"/>
          <p:nvPr/>
        </p:nvSpPr>
        <p:spPr>
          <a:xfrm>
            <a:off x="6492240" y="2468880"/>
            <a:ext cx="2331720" cy="1737360"/>
          </a:xfrm>
          <a:prstGeom prst="roundRect">
            <a:avLst/>
          </a:prstGeom>
          <a:solidFill>
            <a:srgbClr val="4A3080"/>
          </a:solidFill>
          <a:ln>
            <a:noFill/>
          </a:ln>
        </p:spPr>
        <p:txBody>
          <a:bodyPr wrap="square" lIns="54864" tIns="27432" rIns="54864" bIns="2743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B8A9D4"/>
                </a:solidFill>
                <a:effectLst/>
                <a:uLnTx/>
                <a:uFillTx/>
                <a:latin typeface="Aptos"/>
                <a:ea typeface="+mn-ea"/>
                <a:cs typeface="+mn-cs"/>
              </a:rPr>
              <a:t>2021–2022</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ptos"/>
                <a:ea typeface="+mn-ea"/>
                <a:cs typeface="+mn-cs"/>
              </a:rPr>
              <a:t>56 UNLICENSED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ptos"/>
                <a:ea typeface="+mn-ea"/>
                <a:cs typeface="+mn-cs"/>
              </a:rPr>
              <a:t>REEXPORTS</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54 reexports + 2 attempted</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from Korea to SMIC</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($126M in ion implanters)</a:t>
            </a:r>
          </a:p>
        </p:txBody>
      </p:sp>
      <p:sp>
        <p:nvSpPr>
          <p:cNvPr id="11" name="Arrow 11"/>
          <p:cNvSpPr/>
          <p:nvPr/>
        </p:nvSpPr>
        <p:spPr>
          <a:xfrm>
            <a:off x="8961120" y="3227832"/>
            <a:ext cx="320040" cy="219456"/>
          </a:xfrm>
          <a:prstGeom prst="rightArrow">
            <a:avLst>
              <a:gd name="adj1" fmla="val 50000"/>
              <a:gd name="adj2" fmla="val 50000"/>
            </a:avLst>
          </a:prstGeom>
          <a:solidFill>
            <a:srgbClr val="B8A9D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a:ea typeface="+mn-ea"/>
              <a:cs typeface="+mn-cs"/>
            </a:endParaRPr>
          </a:p>
        </p:txBody>
      </p:sp>
      <p:sp>
        <p:nvSpPr>
          <p:cNvPr id="12" name="TLBox3"/>
          <p:cNvSpPr txBox="1"/>
          <p:nvPr/>
        </p:nvSpPr>
        <p:spPr>
          <a:xfrm>
            <a:off x="9418320" y="2468880"/>
            <a:ext cx="2331720" cy="1737360"/>
          </a:xfrm>
          <a:prstGeom prst="roundRect">
            <a:avLst/>
          </a:prstGeom>
          <a:solidFill>
            <a:srgbClr val="2D1B5E"/>
          </a:solidFill>
          <a:ln>
            <a:noFill/>
          </a:ln>
        </p:spPr>
        <p:txBody>
          <a:bodyPr wrap="square" lIns="54864" tIns="27432" rIns="54864" bIns="2743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B8A9D4"/>
                </a:solidFill>
                <a:effectLst/>
                <a:uLnTx/>
                <a:uFillTx/>
                <a:latin typeface="Aptos"/>
                <a:ea typeface="+mn-ea"/>
                <a:cs typeface="+mn-cs"/>
              </a:rPr>
              <a:t>2026</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ptos"/>
                <a:ea typeface="+mn-ea"/>
                <a:cs typeface="+mn-cs"/>
              </a:rPr>
              <a:t>BIS SETTLEMENT</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$252M penalty, mandatory</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compliance audits, staff</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srgbClr val="E8E0F0"/>
                </a:solidFill>
                <a:effectLst/>
                <a:uLnTx/>
                <a:uFillTx/>
                <a:latin typeface="Aptos"/>
                <a:ea typeface="+mn-ea"/>
                <a:cs typeface="+mn-cs"/>
              </a:rPr>
              <a:t>terminated</a:t>
            </a:r>
          </a:p>
        </p:txBody>
      </p:sp>
      <p:sp>
        <p:nvSpPr>
          <p:cNvPr id="13" name="LessonBox"/>
          <p:cNvSpPr txBox="1"/>
          <p:nvPr/>
        </p:nvSpPr>
        <p:spPr>
          <a:xfrm>
            <a:off x="640080" y="4480560"/>
            <a:ext cx="10881360" cy="914400"/>
          </a:xfrm>
          <a:prstGeom prst="roundRect">
            <a:avLst/>
          </a:prstGeom>
          <a:solidFill>
            <a:srgbClr val="2D1B5E"/>
          </a:solidFill>
          <a:ln>
            <a:noFill/>
          </a:ln>
        </p:spPr>
        <p:txBody>
          <a:bodyPr wrap="square" lIns="54864" tIns="27432" rIns="54864" bIns="2743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a:ea typeface="+mn-ea"/>
                <a:cs typeface="+mn-cs"/>
              </a:rPr>
              <a:t>THIRD-PARTY RISK LESSON:</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srgbClr val="E8E0F0"/>
                </a:solidFill>
                <a:effectLst/>
                <a:uLnTx/>
                <a:uFillTx/>
                <a:latin typeface="Aptos"/>
                <a:ea typeface="+mn-ea"/>
                <a:cs typeface="+mn-cs"/>
              </a:rPr>
              <a:t>A foreign subsidiary used as a pass-through does not transform U.S.-origin items into foreign-made goods. The EAR has no "substantial transformation" test — companies cannot use subsidiaries or intermediaries to circumvent export licensing requirements.</a:t>
            </a:r>
          </a:p>
        </p:txBody>
      </p:sp>
      <p:sp>
        <p:nvSpPr>
          <p:cNvPr id="14" name="Details"/>
          <p:cNvSpPr txBox="1"/>
          <p:nvPr/>
        </p:nvSpPr>
        <p:spPr>
          <a:xfrm>
            <a:off x="640080" y="5513832"/>
            <a:ext cx="10881360" cy="640080"/>
          </a:xfrm>
          <a:prstGeom prst="rect">
            <a:avLst/>
          </a:prstGeom>
          <a:noFill/>
          <a:ln>
            <a:noFill/>
          </a:ln>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66666"/>
                </a:solidFill>
                <a:effectLst/>
                <a:uLnTx/>
                <a:uFillTx/>
                <a:latin typeface="Aptos"/>
                <a:ea typeface="+mn-ea"/>
                <a:cs typeface="+mn-cs"/>
              </a:rPr>
              <a:t>• 56 violations of the EAR involving $126M in restricted semiconductor manufacturing equipment (ion implanters to SMIC)</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dirty="0">
                <a:ln>
                  <a:noFill/>
                </a:ln>
                <a:solidFill>
                  <a:srgbClr val="666666"/>
                </a:solidFill>
                <a:effectLst/>
                <a:uLnTx/>
                <a:uFillTx/>
                <a:latin typeface="Aptos"/>
                <a:ea typeface="+mn-ea"/>
                <a:cs typeface="+mn-cs"/>
              </a:rPr>
              <a:t>• DOJ and SEC closed related investigations without action following the settlement</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400" b="0" i="1" u="none" strike="noStrike" kern="1200" cap="none" spc="0" normalizeH="0" baseline="0" noProof="0" dirty="0">
                <a:ln>
                  <a:noFill/>
                </a:ln>
                <a:solidFill>
                  <a:srgbClr val="666666"/>
                </a:solidFill>
                <a:effectLst/>
                <a:uLnTx/>
                <a:uFillTx/>
                <a:latin typeface="Aptos"/>
                <a:ea typeface="+mn-ea"/>
                <a:cs typeface="+mn-cs"/>
              </a:rPr>
              <a:t>• BIS: "U.S.-origin items remain subject to EAR regardless of foreign assembly"</a:t>
            </a:r>
          </a:p>
        </p:txBody>
      </p:sp>
      <p:pic>
        <p:nvPicPr>
          <p:cNvPr id="1026" name="Picture 2">
            <a:extLst>
              <a:ext uri="{FF2B5EF4-FFF2-40B4-BE49-F238E27FC236}">
                <a16:creationId xmlns:a16="http://schemas.microsoft.com/office/drawing/2014/main" id="{230C2D70-649D-6923-CA8A-58BC4E8B36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18" b="18770"/>
          <a:stretch>
            <a:fillRect/>
          </a:stretch>
        </p:blipFill>
        <p:spPr bwMode="auto">
          <a:xfrm>
            <a:off x="8055472" y="414528"/>
            <a:ext cx="2373248" cy="746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OFAC | Iran Sanctions | Adani Enterprises Limited (2026)</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F19811FD-96DF-42B1-BDBB-EF3C0573B843}" type="slidenum">
              <a:rPr kumimoji="0" lang="en-US" sz="1100" b="1" i="0" u="none" strike="noStrike" kern="1200" cap="none" spc="0" normalizeH="0" baseline="0" noProof="0" smtClean="0">
                <a:ln>
                  <a:noFill/>
                </a:ln>
                <a:solidFill>
                  <a:srgbClr val="281337"/>
                </a:solidFill>
                <a:effectLst/>
                <a:uLnTx/>
                <a:uFillTx/>
                <a:latin typeface="Aptos"/>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srgbClr val="281337"/>
              </a:solidFill>
              <a:effectLst/>
              <a:uLnTx/>
              <a:uFillTx/>
              <a:latin typeface="Aptos"/>
              <a:ea typeface="+mn-ea"/>
              <a:cs typeface="+mn-cs"/>
            </a:endParaRPr>
          </a:p>
        </p:txBody>
      </p:sp>
      <p:sp>
        <p:nvSpPr>
          <p:cNvPr id="4" name="Penalty"/>
          <p:cNvSpPr txBox="1"/>
          <p:nvPr/>
        </p:nvSpPr>
        <p:spPr>
          <a:xfrm>
            <a:off x="640080" y="1188720"/>
            <a:ext cx="3254003" cy="655320"/>
          </a:xfrm>
          <a:prstGeom prst="rect">
            <a:avLst/>
          </a:prstGeom>
          <a:noFill/>
          <a:ln>
            <a:noFill/>
          </a:ln>
        </p:spPr>
        <p:txBody>
          <a:bodyPr wrap="square" lIns="91440" tIns="45720" rIns="91440" bIns="45720" anchor="b"/>
          <a:lstStyle/>
          <a:p>
            <a:r>
              <a:rPr lang="en-US" sz="6600" b="1" dirty="0">
                <a:solidFill>
                  <a:srgbClr val="2D1B5E"/>
                </a:solidFill>
                <a:latin typeface="Georgia" pitchFamily="34" charset="0"/>
              </a:rPr>
              <a:t>$275M</a:t>
            </a:r>
          </a:p>
        </p:txBody>
      </p:sp>
      <p:sp>
        <p:nvSpPr>
          <p:cNvPr id="5" name="PenSub"/>
          <p:cNvSpPr txBox="1"/>
          <p:nvPr/>
        </p:nvSpPr>
        <p:spPr>
          <a:xfrm>
            <a:off x="640080" y="1783080"/>
            <a:ext cx="4389120" cy="365760"/>
          </a:xfrm>
          <a:prstGeom prst="rect">
            <a:avLst/>
          </a:prstGeom>
          <a:noFill/>
          <a:ln>
            <a:noFill/>
          </a:ln>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ptos"/>
                <a:ea typeface="+mn-ea"/>
                <a:cs typeface="+mn-cs"/>
              </a:rPr>
              <a:t>OFAC Settlement | 32 Apparent Violations | $192M in U.S. Dollar Payments</a:t>
            </a:r>
          </a:p>
        </p:txBody>
      </p:sp>
      <p:sp>
        <p:nvSpPr>
          <p:cNvPr id="6" name="LeftLabel"/>
          <p:cNvSpPr txBox="1"/>
          <p:nvPr/>
        </p:nvSpPr>
        <p:spPr>
          <a:xfrm>
            <a:off x="640080" y="2194560"/>
            <a:ext cx="4572000" cy="320040"/>
          </a:xfrm>
          <a:prstGeom prst="rect">
            <a:avLst/>
          </a:prstGeom>
          <a:noFill/>
          <a:ln>
            <a:noFill/>
          </a:ln>
        </p:spPr>
        <p:txBody>
          <a:bodyPr wrap="square" lIns="91440" tIns="45720" rIns="91440" b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D1B5E"/>
                </a:solidFill>
                <a:effectLst/>
                <a:uLnTx/>
                <a:uFillTx/>
                <a:latin typeface="Aptos"/>
                <a:ea typeface="+mn-ea"/>
                <a:cs typeface="+mn-cs"/>
              </a:rPr>
              <a:t>THE THIRD-PARTY DECEPTION</a:t>
            </a:r>
          </a:p>
        </p:txBody>
      </p:sp>
      <p:sp>
        <p:nvSpPr>
          <p:cNvPr id="7" name="Node1"/>
          <p:cNvSpPr txBox="1"/>
          <p:nvPr/>
        </p:nvSpPr>
        <p:spPr>
          <a:xfrm>
            <a:off x="640080" y="2606040"/>
            <a:ext cx="4389120" cy="640080"/>
          </a:xfrm>
          <a:prstGeom prst="roundRect">
            <a:avLst/>
          </a:prstGeom>
          <a:solidFill>
            <a:srgbClr val="2D1B5E"/>
          </a:solid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a:ea typeface="+mn-ea"/>
                <a:cs typeface="+mn-cs"/>
              </a:rPr>
              <a:t>IRAN</a:t>
            </a:r>
          </a:p>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050" b="0" i="0" u="none" strike="noStrike" kern="1200" cap="none" spc="0" normalizeH="0" baseline="0" noProof="0" dirty="0">
                <a:ln>
                  <a:noFill/>
                </a:ln>
                <a:solidFill>
                  <a:srgbClr val="E8E0F0"/>
                </a:solidFill>
                <a:effectLst/>
                <a:uLnTx/>
                <a:uFillTx/>
                <a:latin typeface="Aptos"/>
                <a:ea typeface="+mn-ea"/>
                <a:cs typeface="+mn-cs"/>
              </a:rPr>
              <a:t>True origin of LPG cargos</a:t>
            </a:r>
          </a:p>
        </p:txBody>
      </p:sp>
      <p:sp>
        <p:nvSpPr>
          <p:cNvPr id="8" name="Arrow 8"/>
          <p:cNvSpPr/>
          <p:nvPr/>
        </p:nvSpPr>
        <p:spPr>
          <a:xfrm>
            <a:off x="2651760" y="3246120"/>
            <a:ext cx="274320" cy="274320"/>
          </a:xfrm>
          <a:prstGeom prst="downArrow">
            <a:avLst>
              <a:gd name="adj1" fmla="val 50000"/>
              <a:gd name="adj2" fmla="val 50000"/>
            </a:avLst>
          </a:prstGeom>
          <a:solidFill>
            <a:srgbClr val="B8A9D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a:ea typeface="+mn-ea"/>
              <a:cs typeface="+mn-cs"/>
            </a:endParaRPr>
          </a:p>
        </p:txBody>
      </p:sp>
      <p:sp>
        <p:nvSpPr>
          <p:cNvPr id="9" name="Node2"/>
          <p:cNvSpPr txBox="1"/>
          <p:nvPr/>
        </p:nvSpPr>
        <p:spPr>
          <a:xfrm>
            <a:off x="640080" y="3520440"/>
            <a:ext cx="4389120" cy="822960"/>
          </a:xfrm>
          <a:prstGeom prst="roundRect">
            <a:avLst/>
          </a:prstGeom>
          <a:solidFill>
            <a:srgbClr val="4A3080"/>
          </a:solid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a:ea typeface="+mn-ea"/>
                <a:cs typeface="+mn-cs"/>
              </a:rPr>
              <a:t>DUBAI SUPPLIER (Intermediary)</a:t>
            </a:r>
          </a:p>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050" b="0" i="0" u="none" strike="noStrike" kern="1200" cap="none" spc="0" normalizeH="0" baseline="0" noProof="0" dirty="0">
                <a:ln>
                  <a:noFill/>
                </a:ln>
                <a:solidFill>
                  <a:srgbClr val="E8E0F0"/>
                </a:solidFill>
                <a:effectLst/>
                <a:uLnTx/>
                <a:uFillTx/>
                <a:latin typeface="Aptos"/>
                <a:ea typeface="+mn-ea"/>
                <a:cs typeface="+mn-cs"/>
              </a:rPr>
              <a:t>Purporting to supply Omani/Iraqi LPG</a:t>
            </a:r>
          </a:p>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000" b="0" i="1" u="none" strike="noStrike" kern="1200" cap="none" spc="0" normalizeH="0" baseline="0" noProof="0" dirty="0">
                <a:ln>
                  <a:noFill/>
                </a:ln>
                <a:solidFill>
                  <a:srgbClr val="B8A9D4"/>
                </a:solidFill>
                <a:effectLst/>
                <a:uLnTx/>
                <a:uFillTx/>
                <a:latin typeface="Aptos"/>
                <a:ea typeface="+mn-ea"/>
                <a:cs typeface="+mn-cs"/>
              </a:rPr>
              <a:t>Affiliate previously designated by OFAC (Mar 2023)</a:t>
            </a:r>
          </a:p>
        </p:txBody>
      </p:sp>
      <p:sp>
        <p:nvSpPr>
          <p:cNvPr id="10" name="Arrow 10"/>
          <p:cNvSpPr/>
          <p:nvPr/>
        </p:nvSpPr>
        <p:spPr>
          <a:xfrm>
            <a:off x="2651760" y="4343400"/>
            <a:ext cx="274320" cy="274320"/>
          </a:xfrm>
          <a:prstGeom prst="downArrow">
            <a:avLst>
              <a:gd name="adj1" fmla="val 50000"/>
              <a:gd name="adj2" fmla="val 50000"/>
            </a:avLst>
          </a:prstGeom>
          <a:solidFill>
            <a:srgbClr val="B8A9D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a:ea typeface="+mn-ea"/>
              <a:cs typeface="+mn-cs"/>
            </a:endParaRPr>
          </a:p>
        </p:txBody>
      </p:sp>
      <p:sp>
        <p:nvSpPr>
          <p:cNvPr id="11" name="Node3"/>
          <p:cNvSpPr txBox="1"/>
          <p:nvPr/>
        </p:nvSpPr>
        <p:spPr>
          <a:xfrm>
            <a:off x="640080" y="4617720"/>
            <a:ext cx="4389120" cy="731520"/>
          </a:xfrm>
          <a:prstGeom prst="roundRect">
            <a:avLst/>
          </a:prstGeom>
          <a:solidFill>
            <a:srgbClr val="7B68AE"/>
          </a:solid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a:ea typeface="+mn-ea"/>
                <a:cs typeface="+mn-cs"/>
              </a:rPr>
              <a:t>AEL (India)</a:t>
            </a:r>
          </a:p>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ptos"/>
                <a:ea typeface="+mn-ea"/>
                <a:cs typeface="+mn-cs"/>
              </a:rPr>
              <a:t>35 cargos of Iranian-origin LPG (Nov 2023 - Jun 2025)</a:t>
            </a:r>
          </a:p>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000" b="0" i="1" u="none" strike="noStrike" kern="1200" cap="none" spc="0" normalizeH="0" baseline="0" noProof="0" dirty="0">
                <a:ln>
                  <a:noFill/>
                </a:ln>
                <a:solidFill>
                  <a:srgbClr val="E8E0F0"/>
                </a:solidFill>
                <a:effectLst/>
                <a:uLnTx/>
                <a:uFillTx/>
                <a:latin typeface="Aptos"/>
                <a:ea typeface="+mn-ea"/>
                <a:cs typeface="+mn-cs"/>
              </a:rPr>
              <a:t>USD payments routed through U.S. financial institutions</a:t>
            </a:r>
          </a:p>
        </p:txBody>
      </p:sp>
      <p:sp>
        <p:nvSpPr>
          <p:cNvPr id="12" name="RightLabel"/>
          <p:cNvSpPr txBox="1"/>
          <p:nvPr/>
        </p:nvSpPr>
        <p:spPr>
          <a:xfrm>
            <a:off x="5394960" y="2194560"/>
            <a:ext cx="6126480" cy="320040"/>
          </a:xfrm>
          <a:prstGeom prst="rect">
            <a:avLst/>
          </a:prstGeom>
          <a:noFill/>
          <a:ln>
            <a:noFill/>
          </a:ln>
        </p:spPr>
        <p:txBody>
          <a:bodyPr wrap="square" lIns="91440" tIns="45720" rIns="91440" b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D1B5E"/>
                </a:solidFill>
                <a:effectLst/>
                <a:uLnTx/>
                <a:uFillTx/>
                <a:latin typeface="Aptos"/>
                <a:ea typeface="+mn-ea"/>
                <a:cs typeface="+mn-cs"/>
              </a:rPr>
              <a:t>RED FLAGS IGNORED</a:t>
            </a:r>
          </a:p>
        </p:txBody>
      </p:sp>
      <p:sp>
        <p:nvSpPr>
          <p:cNvPr id="13" name="Marker0"/>
          <p:cNvSpPr txBox="1"/>
          <p:nvPr/>
        </p:nvSpPr>
        <p:spPr>
          <a:xfrm>
            <a:off x="5394960" y="2606040"/>
            <a:ext cx="274320" cy="502920"/>
          </a:xfrm>
          <a:prstGeom prst="roundRect">
            <a:avLst/>
          </a:prstGeom>
          <a:solidFill>
            <a:srgbClr val="2D1B5E"/>
          </a:solidFill>
          <a:ln>
            <a:noFill/>
          </a:ln>
        </p:spPr>
        <p:txBody>
          <a:bodyPr wrap="square" lIns="72000" tIns="36000" rIns="72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tos"/>
                <a:ea typeface="+mn-ea"/>
                <a:cs typeface="+mn-cs"/>
              </a:rPr>
              <a:t>!</a:t>
            </a:r>
          </a:p>
        </p:txBody>
      </p:sp>
      <p:sp>
        <p:nvSpPr>
          <p:cNvPr id="14" name="RF0"/>
          <p:cNvSpPr txBox="1"/>
          <p:nvPr/>
        </p:nvSpPr>
        <p:spPr>
          <a:xfrm>
            <a:off x="5742432" y="2606040"/>
            <a:ext cx="5779008" cy="502920"/>
          </a:xfrm>
          <a:prstGeom prst="roundRect">
            <a:avLst/>
          </a:prstGeom>
          <a:solidFill>
            <a:srgbClr val="E8E0F0"/>
          </a:solid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D1B5E"/>
                </a:solidFill>
                <a:effectLst/>
                <a:uLnTx/>
                <a:uFillTx/>
                <a:latin typeface="Aptos"/>
                <a:ea typeface="+mn-ea"/>
                <a:cs typeface="+mn-cs"/>
              </a:rPr>
              <a:t>Third-party warnings that cargos may be Iranian-origin received on at least 4 occasions</a:t>
            </a:r>
          </a:p>
        </p:txBody>
      </p:sp>
      <p:sp>
        <p:nvSpPr>
          <p:cNvPr id="15" name="Marker1"/>
          <p:cNvSpPr txBox="1"/>
          <p:nvPr/>
        </p:nvSpPr>
        <p:spPr>
          <a:xfrm>
            <a:off x="5394960" y="3182112"/>
            <a:ext cx="274320" cy="502920"/>
          </a:xfrm>
          <a:prstGeom prst="roundRect">
            <a:avLst/>
          </a:prstGeom>
          <a:solidFill>
            <a:srgbClr val="4A3080"/>
          </a:solidFill>
          <a:ln>
            <a:noFill/>
          </a:ln>
        </p:spPr>
        <p:txBody>
          <a:bodyPr wrap="square" lIns="72000" tIns="36000" rIns="72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tos"/>
                <a:ea typeface="+mn-ea"/>
                <a:cs typeface="+mn-cs"/>
              </a:rPr>
              <a:t>!</a:t>
            </a:r>
          </a:p>
        </p:txBody>
      </p:sp>
      <p:sp>
        <p:nvSpPr>
          <p:cNvPr id="16" name="RF1"/>
          <p:cNvSpPr txBox="1"/>
          <p:nvPr/>
        </p:nvSpPr>
        <p:spPr>
          <a:xfrm>
            <a:off x="5742432" y="3182112"/>
            <a:ext cx="5779008" cy="502920"/>
          </a:xfrm>
          <a:prstGeom prst="roundRect">
            <a:avLst/>
          </a:prstGeom>
          <a:no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D1B5E"/>
                </a:solidFill>
                <a:effectLst/>
                <a:uLnTx/>
                <a:uFillTx/>
                <a:latin typeface="Aptos"/>
                <a:ea typeface="+mn-ea"/>
                <a:cs typeface="+mn-cs"/>
              </a:rPr>
              <a:t>Below-market pricing inconsistent with claimed Omani/Iraqi origin</a:t>
            </a:r>
          </a:p>
        </p:txBody>
      </p:sp>
      <p:sp>
        <p:nvSpPr>
          <p:cNvPr id="17" name="Marker2"/>
          <p:cNvSpPr txBox="1"/>
          <p:nvPr/>
        </p:nvSpPr>
        <p:spPr>
          <a:xfrm>
            <a:off x="5394960" y="3758184"/>
            <a:ext cx="274320" cy="502920"/>
          </a:xfrm>
          <a:prstGeom prst="roundRect">
            <a:avLst/>
          </a:prstGeom>
          <a:solidFill>
            <a:srgbClr val="2D1B5E"/>
          </a:solidFill>
          <a:ln>
            <a:noFill/>
          </a:ln>
        </p:spPr>
        <p:txBody>
          <a:bodyPr wrap="square" lIns="72000" tIns="36000" rIns="72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tos"/>
                <a:ea typeface="+mn-ea"/>
                <a:cs typeface="+mn-cs"/>
              </a:rPr>
              <a:t>!</a:t>
            </a:r>
          </a:p>
        </p:txBody>
      </p:sp>
      <p:sp>
        <p:nvSpPr>
          <p:cNvPr id="18" name="RF2"/>
          <p:cNvSpPr txBox="1"/>
          <p:nvPr/>
        </p:nvSpPr>
        <p:spPr>
          <a:xfrm>
            <a:off x="5742432" y="3758184"/>
            <a:ext cx="5779008" cy="502920"/>
          </a:xfrm>
          <a:prstGeom prst="roundRect">
            <a:avLst/>
          </a:prstGeom>
          <a:solidFill>
            <a:srgbClr val="E8E0F0"/>
          </a:solid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D1B5E"/>
                </a:solidFill>
                <a:effectLst/>
                <a:uLnTx/>
                <a:uFillTx/>
                <a:latin typeface="Aptos"/>
                <a:ea typeface="+mn-ea"/>
                <a:cs typeface="+mn-cs"/>
              </a:rPr>
              <a:t>AIS manipulation: spoofing and prolonged unexplained dark periods on vessels</a:t>
            </a:r>
          </a:p>
        </p:txBody>
      </p:sp>
      <p:sp>
        <p:nvSpPr>
          <p:cNvPr id="19" name="Marker3"/>
          <p:cNvSpPr txBox="1"/>
          <p:nvPr/>
        </p:nvSpPr>
        <p:spPr>
          <a:xfrm>
            <a:off x="5394960" y="4334256"/>
            <a:ext cx="274320" cy="502920"/>
          </a:xfrm>
          <a:prstGeom prst="roundRect">
            <a:avLst/>
          </a:prstGeom>
          <a:solidFill>
            <a:srgbClr val="4A3080"/>
          </a:solidFill>
          <a:ln>
            <a:noFill/>
          </a:ln>
        </p:spPr>
        <p:txBody>
          <a:bodyPr wrap="square" lIns="72000" tIns="36000" rIns="72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tos"/>
                <a:ea typeface="+mn-ea"/>
                <a:cs typeface="+mn-cs"/>
              </a:rPr>
              <a:t>!</a:t>
            </a:r>
          </a:p>
        </p:txBody>
      </p:sp>
      <p:sp>
        <p:nvSpPr>
          <p:cNvPr id="20" name="RF3"/>
          <p:cNvSpPr txBox="1"/>
          <p:nvPr/>
        </p:nvSpPr>
        <p:spPr>
          <a:xfrm>
            <a:off x="5742432" y="4334256"/>
            <a:ext cx="5779008" cy="502920"/>
          </a:xfrm>
          <a:prstGeom prst="roundRect">
            <a:avLst/>
          </a:prstGeom>
          <a:no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D1B5E"/>
                </a:solidFill>
                <a:effectLst/>
                <a:uLnTx/>
                <a:uFillTx/>
                <a:latin typeface="Aptos"/>
                <a:ea typeface="+mn-ea"/>
                <a:cs typeface="+mn-cs"/>
              </a:rPr>
              <a:t>Uneconomic vessel movements, frequent name/ownership/flag changes</a:t>
            </a:r>
          </a:p>
        </p:txBody>
      </p:sp>
      <p:sp>
        <p:nvSpPr>
          <p:cNvPr id="21" name="Marker4"/>
          <p:cNvSpPr txBox="1"/>
          <p:nvPr/>
        </p:nvSpPr>
        <p:spPr>
          <a:xfrm>
            <a:off x="5394960" y="4910328"/>
            <a:ext cx="274320" cy="502920"/>
          </a:xfrm>
          <a:prstGeom prst="roundRect">
            <a:avLst/>
          </a:prstGeom>
          <a:solidFill>
            <a:srgbClr val="2D1B5E"/>
          </a:solidFill>
          <a:ln>
            <a:noFill/>
          </a:ln>
        </p:spPr>
        <p:txBody>
          <a:bodyPr wrap="square" lIns="72000" tIns="36000" rIns="72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tos"/>
                <a:ea typeface="+mn-ea"/>
                <a:cs typeface="+mn-cs"/>
              </a:rPr>
              <a:t>!</a:t>
            </a:r>
          </a:p>
        </p:txBody>
      </p:sp>
      <p:sp>
        <p:nvSpPr>
          <p:cNvPr id="22" name="RF4"/>
          <p:cNvSpPr txBox="1"/>
          <p:nvPr/>
        </p:nvSpPr>
        <p:spPr>
          <a:xfrm>
            <a:off x="5742432" y="4910328"/>
            <a:ext cx="5779008" cy="502920"/>
          </a:xfrm>
          <a:prstGeom prst="roundRect">
            <a:avLst/>
          </a:prstGeom>
          <a:solidFill>
            <a:srgbClr val="E8E0F0"/>
          </a:solid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D1B5E"/>
                </a:solidFill>
                <a:effectLst/>
                <a:uLnTx/>
                <a:uFillTx/>
                <a:latin typeface="Aptos"/>
                <a:ea typeface="+mn-ea"/>
                <a:cs typeface="+mn-cs"/>
              </a:rPr>
              <a:t>Falsified certificates of origin — nonsequential numbering, outdated templates</a:t>
            </a:r>
          </a:p>
        </p:txBody>
      </p:sp>
      <p:sp>
        <p:nvSpPr>
          <p:cNvPr id="23" name="Marker5"/>
          <p:cNvSpPr txBox="1"/>
          <p:nvPr/>
        </p:nvSpPr>
        <p:spPr>
          <a:xfrm>
            <a:off x="5394960" y="5486400"/>
            <a:ext cx="274320" cy="502920"/>
          </a:xfrm>
          <a:prstGeom prst="roundRect">
            <a:avLst/>
          </a:prstGeom>
          <a:solidFill>
            <a:srgbClr val="4A3080"/>
          </a:solidFill>
          <a:ln>
            <a:noFill/>
          </a:ln>
        </p:spPr>
        <p:txBody>
          <a:bodyPr wrap="square" lIns="72000" tIns="36000" rIns="72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tos"/>
                <a:ea typeface="+mn-ea"/>
                <a:cs typeface="+mn-cs"/>
              </a:rPr>
              <a:t>!</a:t>
            </a:r>
          </a:p>
        </p:txBody>
      </p:sp>
      <p:sp>
        <p:nvSpPr>
          <p:cNvPr id="24" name="RF5"/>
          <p:cNvSpPr txBox="1"/>
          <p:nvPr/>
        </p:nvSpPr>
        <p:spPr>
          <a:xfrm>
            <a:off x="5742432" y="5486400"/>
            <a:ext cx="5779008" cy="502920"/>
          </a:xfrm>
          <a:prstGeom prst="roundRect">
            <a:avLst/>
          </a:prstGeom>
          <a:no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D1B5E"/>
                </a:solidFill>
                <a:effectLst/>
                <a:uLnTx/>
                <a:uFillTx/>
                <a:latin typeface="Aptos"/>
                <a:ea typeface="+mn-ea"/>
                <a:cs typeface="+mn-cs"/>
              </a:rPr>
              <a:t>Bank stopped payment due to “internal policy” — supplier redirected to new account</a:t>
            </a:r>
          </a:p>
        </p:txBody>
      </p:sp>
      <p:sp>
        <p:nvSpPr>
          <p:cNvPr id="25" name="Banner"/>
          <p:cNvSpPr txBox="1"/>
          <p:nvPr/>
        </p:nvSpPr>
        <p:spPr>
          <a:xfrm>
            <a:off x="640080" y="5486400"/>
            <a:ext cx="10881360" cy="731520"/>
          </a:xfrm>
          <a:prstGeom prst="roundRect">
            <a:avLst/>
          </a:prstGeom>
          <a:solidFill>
            <a:srgbClr val="2D1B5E"/>
          </a:solidFill>
          <a:ln>
            <a:noFill/>
          </a:ln>
        </p:spPr>
        <p:txBody>
          <a:bodyPr wrap="square" lIns="72000" tIns="36000" rIns="72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ptos"/>
                <a:ea typeface="+mn-ea"/>
                <a:cs typeface="+mn-cs"/>
              </a:rPr>
              <a:t>THIRD-PARTY RISK LESSON:</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100" b="0" i="0" u="none" strike="noStrike" kern="1200" cap="none" spc="0" normalizeH="0" baseline="0" noProof="0" dirty="0">
                <a:ln>
                  <a:noFill/>
                </a:ln>
                <a:solidFill>
                  <a:srgbClr val="E8E0F0"/>
                </a:solidFill>
                <a:effectLst/>
                <a:uLnTx/>
                <a:uFillTx/>
                <a:latin typeface="Aptos"/>
                <a:ea typeface="+mn-ea"/>
                <a:cs typeface="+mn-cs"/>
              </a:rPr>
              <a:t>Relying solely on counterparty documentation and SDN screening is insufficient. Non-U.S. companies using the U.S. financial system must conduct enhanced due diligence on intermediaries, including verifying cargo origin, monitoring vessel behavior, and investigating third-party allegations — not dismissing them as competitor tactics.</a:t>
            </a:r>
          </a:p>
        </p:txBody>
      </p:sp>
      <p:pic>
        <p:nvPicPr>
          <p:cNvPr id="2050" name="Picture 2">
            <a:extLst>
              <a:ext uri="{FF2B5EF4-FFF2-40B4-BE49-F238E27FC236}">
                <a16:creationId xmlns:a16="http://schemas.microsoft.com/office/drawing/2014/main" id="{FE81F367-2A1C-4E1F-B18A-8847E6902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187" y="137160"/>
            <a:ext cx="1630680" cy="128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ABE8B-6141-368E-C284-478E89480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26C4E-67E6-26AB-A3FA-BE51EF3E2E56}"/>
              </a:ext>
            </a:extLst>
          </p:cNvPr>
          <p:cNvSpPr>
            <a:spLocks noGrp="1"/>
          </p:cNvSpPr>
          <p:nvPr>
            <p:ph type="title"/>
          </p:nvPr>
        </p:nvSpPr>
        <p:spPr>
          <a:xfrm>
            <a:off x="392065" y="269643"/>
            <a:ext cx="9759950" cy="854075"/>
          </a:xfrm>
        </p:spPr>
        <p:txBody>
          <a:bodyPr/>
          <a:lstStyle/>
          <a:p>
            <a:r>
              <a:rPr lang="en-GB" dirty="0"/>
              <a:t>Forced Labour | Supply Chain &amp; Subsidiary Liability</a:t>
            </a:r>
            <a:endParaRPr lang="en-US" dirty="0"/>
          </a:p>
        </p:txBody>
      </p:sp>
      <p:sp>
        <p:nvSpPr>
          <p:cNvPr id="3" name="Slide Number Placeholder 2">
            <a:extLst>
              <a:ext uri="{FF2B5EF4-FFF2-40B4-BE49-F238E27FC236}">
                <a16:creationId xmlns:a16="http://schemas.microsoft.com/office/drawing/2014/main" id="{6A0E5EA9-E49A-58EF-09BA-F16C32AB506F}"/>
              </a:ext>
            </a:extLst>
          </p:cNvPr>
          <p:cNvSpPr>
            <a:spLocks noGrp="1"/>
          </p:cNvSpPr>
          <p:nvPr>
            <p:ph type="sldNum" sz="quarter" idx="10"/>
          </p:nvPr>
        </p:nvSpPr>
        <p:spPr/>
        <p:txBody>
          <a:bodyPr/>
          <a:lstStyle/>
          <a:p>
            <a:fld id="{F19811FD-96DF-42B1-BDBB-EF3C0573B843}" type="slidenum">
              <a:rPr lang="en-US" smtClean="0"/>
              <a:pPr/>
              <a:t>18</a:t>
            </a:fld>
            <a:endParaRPr lang="en-US" dirty="0"/>
          </a:p>
        </p:txBody>
      </p:sp>
      <p:sp>
        <p:nvSpPr>
          <p:cNvPr id="6" name="Shape 5">
            <a:extLst>
              <a:ext uri="{FF2B5EF4-FFF2-40B4-BE49-F238E27FC236}">
                <a16:creationId xmlns:a16="http://schemas.microsoft.com/office/drawing/2014/main" id="{F3CBB254-5E7D-3F2B-DCF8-8697056FDD4B}"/>
              </a:ext>
            </a:extLst>
          </p:cNvPr>
          <p:cNvSpPr/>
          <p:nvPr/>
        </p:nvSpPr>
        <p:spPr>
          <a:xfrm>
            <a:off x="338487" y="4231299"/>
            <a:ext cx="2899339" cy="659209"/>
          </a:xfrm>
          <a:prstGeom prst="roundRect">
            <a:avLst>
              <a:gd name="adj" fmla="val 7143"/>
            </a:avLst>
          </a:prstGeom>
          <a:solidFill>
            <a:srgbClr val="2D1B5E"/>
          </a:solidFill>
          <a:ln/>
        </p:spPr>
        <p:txBody>
          <a:bodyPr wrap="square" lIns="91440" tIns="45720" rIns="91440" bIns="45720" rtlCol="0" anchor="ctr"/>
          <a:lstStyle/>
          <a:p>
            <a:pPr algn="ctr"/>
            <a:r>
              <a:rPr lang="en-GB" sz="1600" b="1" dirty="0">
                <a:solidFill>
                  <a:schemeClr val="bg1"/>
                </a:solidFill>
              </a:rPr>
              <a:t>€8,000 per worker (6 workers)</a:t>
            </a:r>
            <a:endParaRPr lang="en-US" sz="1600" b="1" dirty="0">
              <a:solidFill>
                <a:schemeClr val="bg1"/>
              </a:solidFill>
            </a:endParaRPr>
          </a:p>
        </p:txBody>
      </p:sp>
      <p:sp>
        <p:nvSpPr>
          <p:cNvPr id="8" name="Shape 7">
            <a:extLst>
              <a:ext uri="{FF2B5EF4-FFF2-40B4-BE49-F238E27FC236}">
                <a16:creationId xmlns:a16="http://schemas.microsoft.com/office/drawing/2014/main" id="{BB94FEEF-8E30-7999-C448-7C02DE1D628D}"/>
              </a:ext>
            </a:extLst>
          </p:cNvPr>
          <p:cNvSpPr/>
          <p:nvPr/>
        </p:nvSpPr>
        <p:spPr>
          <a:xfrm>
            <a:off x="3333399" y="4231299"/>
            <a:ext cx="3013394" cy="659209"/>
          </a:xfrm>
          <a:prstGeom prst="roundRect">
            <a:avLst>
              <a:gd name="adj" fmla="val 7143"/>
            </a:avLst>
          </a:prstGeom>
          <a:solidFill>
            <a:srgbClr val="4A3080"/>
          </a:solidFill>
          <a:ln/>
        </p:spPr>
        <p:txBody>
          <a:bodyPr wrap="square" lIns="91440" tIns="45720" rIns="91440" bIns="45720" rtlCol="0" anchor="ctr"/>
          <a:lstStyle/>
          <a:p>
            <a:pPr algn="ctr"/>
            <a:r>
              <a:rPr lang="en-GB" sz="1600" b="1" dirty="0">
                <a:solidFill>
                  <a:schemeClr val="bg1"/>
                </a:solidFill>
              </a:rPr>
              <a:t>€40,000 to trade union</a:t>
            </a:r>
            <a:endParaRPr lang="en-US" sz="1600" b="1" dirty="0">
              <a:solidFill>
                <a:schemeClr val="bg1"/>
              </a:solidFill>
            </a:endParaRPr>
          </a:p>
        </p:txBody>
      </p:sp>
      <p:sp>
        <p:nvSpPr>
          <p:cNvPr id="12" name="Shape 11">
            <a:extLst>
              <a:ext uri="{FF2B5EF4-FFF2-40B4-BE49-F238E27FC236}">
                <a16:creationId xmlns:a16="http://schemas.microsoft.com/office/drawing/2014/main" id="{A2FEDF01-2A79-3A8C-7DBF-D18DE04EE3A9}"/>
              </a:ext>
            </a:extLst>
          </p:cNvPr>
          <p:cNvSpPr/>
          <p:nvPr/>
        </p:nvSpPr>
        <p:spPr>
          <a:xfrm>
            <a:off x="6848126" y="1280160"/>
            <a:ext cx="4703795" cy="3514090"/>
          </a:xfrm>
          <a:prstGeom prst="roundRect">
            <a:avLst>
              <a:gd name="adj" fmla="val 3636"/>
            </a:avLst>
          </a:prstGeom>
          <a:solidFill>
            <a:srgbClr val="E8E0F0"/>
          </a:solidFill>
          <a:ln/>
        </p:spPr>
        <p:txBody>
          <a:bodyPr/>
          <a:lstStyle/>
          <a:p>
            <a:r>
              <a:rPr lang="en-GB" sz="1600" dirty="0">
                <a:latin typeface="+mj-lt"/>
              </a:rPr>
              <a:t>UK High Court | Forced Labour | Dyson (2026 — settled pre-trial)</a:t>
            </a:r>
            <a:endParaRPr lang="en-US" sz="1600" dirty="0">
              <a:latin typeface="+mj-lt"/>
            </a:endParaRPr>
          </a:p>
        </p:txBody>
      </p:sp>
      <p:sp>
        <p:nvSpPr>
          <p:cNvPr id="13" name="Text 12">
            <a:extLst>
              <a:ext uri="{FF2B5EF4-FFF2-40B4-BE49-F238E27FC236}">
                <a16:creationId xmlns:a16="http://schemas.microsoft.com/office/drawing/2014/main" id="{554CAB94-A55D-7EF9-1630-5EB3B0C9600D}"/>
              </a:ext>
            </a:extLst>
          </p:cNvPr>
          <p:cNvSpPr/>
          <p:nvPr/>
        </p:nvSpPr>
        <p:spPr>
          <a:xfrm>
            <a:off x="6943699" y="1990880"/>
            <a:ext cx="4632960" cy="487680"/>
          </a:xfrm>
          <a:prstGeom prst="rect">
            <a:avLst/>
          </a:prstGeom>
          <a:noFill/>
          <a:ln/>
        </p:spPr>
        <p:txBody>
          <a:bodyPr wrap="square" lIns="0" tIns="0" rIns="0" bIns="0" rtlCol="0" anchor="ctr"/>
          <a:lstStyle/>
          <a:p>
            <a:r>
              <a:rPr lang="en-US" sz="2000" b="1" dirty="0">
                <a:solidFill>
                  <a:srgbClr val="2D1B5E"/>
                </a:solidFill>
                <a:latin typeface="Aptos" panose="020B0004020202020204" pitchFamily="34" charset="0"/>
              </a:rPr>
              <a:t>CONDUCT</a:t>
            </a:r>
          </a:p>
        </p:txBody>
      </p:sp>
      <p:sp>
        <p:nvSpPr>
          <p:cNvPr id="14" name="Text 13">
            <a:extLst>
              <a:ext uri="{FF2B5EF4-FFF2-40B4-BE49-F238E27FC236}">
                <a16:creationId xmlns:a16="http://schemas.microsoft.com/office/drawing/2014/main" id="{10E3A759-ACFD-F225-C54A-83E99DEE11AC}"/>
              </a:ext>
            </a:extLst>
          </p:cNvPr>
          <p:cNvSpPr/>
          <p:nvPr/>
        </p:nvSpPr>
        <p:spPr>
          <a:xfrm>
            <a:off x="6931330" y="2553618"/>
            <a:ext cx="4632960" cy="2600000"/>
          </a:xfrm>
          <a:prstGeom prst="rect">
            <a:avLst/>
          </a:prstGeom>
          <a:noFill/>
          <a:ln/>
        </p:spPr>
        <p:txBody>
          <a:bodyPr wrap="square" lIns="0" tIns="0" rIns="0" bIns="0" rtlCol="0" anchor="t"/>
          <a:lstStyle/>
          <a:p>
            <a:r>
              <a:rPr lang="en-GB" sz="1600" dirty="0"/>
              <a:t>Migrant workers alleged forced labour at two independent Malaysian factories used by Dyson between 2011 and 2022. Dyson was sued for the conduct of the third-party suppliers  in negligence and unjust enrichment. UK Supreme Court refused Dyson's attempt to move the case to Malaysia. Settled March 2026; Dyson denies liability.</a:t>
            </a:r>
            <a:endParaRPr lang="en-US" dirty="0">
              <a:solidFill>
                <a:srgbClr val="1A1A2E"/>
              </a:solidFill>
            </a:endParaRPr>
          </a:p>
        </p:txBody>
      </p:sp>
      <p:sp>
        <p:nvSpPr>
          <p:cNvPr id="15" name="Shape 14">
            <a:extLst>
              <a:ext uri="{FF2B5EF4-FFF2-40B4-BE49-F238E27FC236}">
                <a16:creationId xmlns:a16="http://schemas.microsoft.com/office/drawing/2014/main" id="{1C8DB44D-6F5C-A58C-5181-633A4FF3ED7F}"/>
              </a:ext>
            </a:extLst>
          </p:cNvPr>
          <p:cNvSpPr/>
          <p:nvPr/>
        </p:nvSpPr>
        <p:spPr>
          <a:xfrm>
            <a:off x="6869288" y="4954264"/>
            <a:ext cx="4703795" cy="1113444"/>
          </a:xfrm>
          <a:prstGeom prst="roundRect">
            <a:avLst>
              <a:gd name="adj" fmla="val 7500"/>
            </a:avLst>
          </a:prstGeom>
          <a:solidFill>
            <a:srgbClr val="2D1B5E"/>
          </a:solidFill>
          <a:ln/>
        </p:spPr>
        <p:txBody>
          <a:bodyPr/>
          <a:lstStyle/>
          <a:p>
            <a:endParaRPr lang="en-US"/>
          </a:p>
        </p:txBody>
      </p:sp>
      <p:sp>
        <p:nvSpPr>
          <p:cNvPr id="16" name="Text 15">
            <a:extLst>
              <a:ext uri="{FF2B5EF4-FFF2-40B4-BE49-F238E27FC236}">
                <a16:creationId xmlns:a16="http://schemas.microsoft.com/office/drawing/2014/main" id="{14564C7B-46BA-FC5E-A669-2A88B7222D1D}"/>
              </a:ext>
            </a:extLst>
          </p:cNvPr>
          <p:cNvSpPr/>
          <p:nvPr/>
        </p:nvSpPr>
        <p:spPr>
          <a:xfrm>
            <a:off x="6917074" y="5036040"/>
            <a:ext cx="4608222" cy="743108"/>
          </a:xfrm>
          <a:prstGeom prst="rect">
            <a:avLst/>
          </a:prstGeom>
          <a:noFill/>
          <a:ln/>
        </p:spPr>
        <p:txBody>
          <a:bodyPr wrap="square" lIns="0" tIns="0" rIns="0" bIns="0" rtlCol="0" anchor="ctr"/>
          <a:lstStyle/>
          <a:p>
            <a:r>
              <a:rPr lang="en-US" sz="1600" b="1" dirty="0">
                <a:solidFill>
                  <a:srgbClr val="FFFFFF"/>
                </a:solidFill>
                <a:latin typeface="Aptos" panose="020B0004020202020204" pitchFamily="34" charset="0"/>
              </a:rPr>
              <a:t>TAKEAWAY:</a:t>
            </a:r>
            <a:r>
              <a:rPr lang="en-GB" sz="1600" b="1" dirty="0">
                <a:solidFill>
                  <a:srgbClr val="FFFFFF"/>
                </a:solidFill>
                <a:latin typeface="Aptos" panose="020B0004020202020204" pitchFamily="34" charset="0"/>
              </a:rPr>
              <a:t> A company can face liability for forced labour by third-party suppliers where it exercises significant control over supply chain standards.</a:t>
            </a:r>
            <a:endParaRPr lang="en-US" sz="1600" b="1" dirty="0">
              <a:solidFill>
                <a:srgbClr val="FFFFFF"/>
              </a:solidFill>
              <a:latin typeface="Aptos" panose="020B0004020202020204" pitchFamily="34" charset="0"/>
            </a:endParaRPr>
          </a:p>
        </p:txBody>
      </p:sp>
      <p:pic>
        <p:nvPicPr>
          <p:cNvPr id="7" name="Picture 6">
            <a:extLst>
              <a:ext uri="{FF2B5EF4-FFF2-40B4-BE49-F238E27FC236}">
                <a16:creationId xmlns:a16="http://schemas.microsoft.com/office/drawing/2014/main" id="{5B54666F-BBC0-BB55-4051-A42385F11380}"/>
              </a:ext>
            </a:extLst>
          </p:cNvPr>
          <p:cNvPicPr>
            <a:picLocks noChangeAspect="1"/>
          </p:cNvPicPr>
          <p:nvPr/>
        </p:nvPicPr>
        <p:blipFill>
          <a:blip r:embed="rId3"/>
          <a:stretch>
            <a:fillRect/>
          </a:stretch>
        </p:blipFill>
        <p:spPr>
          <a:xfrm>
            <a:off x="262945" y="1298626"/>
            <a:ext cx="6118943" cy="2796822"/>
          </a:xfrm>
          <a:prstGeom prst="rect">
            <a:avLst/>
          </a:prstGeom>
        </p:spPr>
      </p:pic>
      <p:sp>
        <p:nvSpPr>
          <p:cNvPr id="20" name="Shape 14">
            <a:extLst>
              <a:ext uri="{FF2B5EF4-FFF2-40B4-BE49-F238E27FC236}">
                <a16:creationId xmlns:a16="http://schemas.microsoft.com/office/drawing/2014/main" id="{DCA24D76-0132-95DD-38D8-31043E7D02D4}"/>
              </a:ext>
            </a:extLst>
          </p:cNvPr>
          <p:cNvSpPr/>
          <p:nvPr/>
        </p:nvSpPr>
        <p:spPr>
          <a:xfrm>
            <a:off x="338487" y="5036040"/>
            <a:ext cx="6008306" cy="1031668"/>
          </a:xfrm>
          <a:prstGeom prst="roundRect">
            <a:avLst>
              <a:gd name="adj" fmla="val 7500"/>
            </a:avLst>
          </a:prstGeom>
          <a:solidFill>
            <a:srgbClr val="2D1B5E"/>
          </a:solidFill>
          <a:ln/>
        </p:spPr>
        <p:txBody>
          <a:bodyPr/>
          <a:lstStyle/>
          <a:p>
            <a:r>
              <a:rPr lang="en-US" sz="1600" b="1" dirty="0">
                <a:solidFill>
                  <a:schemeClr val="bg1"/>
                </a:solidFill>
              </a:rPr>
              <a:t>TAKEAWAY:</a:t>
            </a:r>
            <a:r>
              <a:rPr lang="en-GB" sz="1600" b="1" dirty="0">
                <a:solidFill>
                  <a:schemeClr val="bg1"/>
                </a:solidFill>
              </a:rPr>
              <a:t> Formal compliance is not enough. Having a vigilance plan that fails to substantively identify known risks is itself a fault. </a:t>
            </a:r>
            <a:r>
              <a:rPr lang="en-GB" sz="1600" dirty="0">
                <a:solidFill>
                  <a:schemeClr val="bg1"/>
                </a:solidFill>
              </a:rPr>
              <a:t> </a:t>
            </a:r>
            <a:endParaRPr lang="en-US" sz="1600" b="1" dirty="0">
              <a:solidFill>
                <a:schemeClr val="bg1"/>
              </a:solidFill>
            </a:endParaRPr>
          </a:p>
        </p:txBody>
      </p:sp>
      <p:sp>
        <p:nvSpPr>
          <p:cNvPr id="22" name="TextBox 21">
            <a:extLst>
              <a:ext uri="{FF2B5EF4-FFF2-40B4-BE49-F238E27FC236}">
                <a16:creationId xmlns:a16="http://schemas.microsoft.com/office/drawing/2014/main" id="{86D8BEC0-F9E2-9B88-BC53-027CF6D0BFC9}"/>
              </a:ext>
            </a:extLst>
          </p:cNvPr>
          <p:cNvSpPr txBox="1"/>
          <p:nvPr/>
        </p:nvSpPr>
        <p:spPr>
          <a:xfrm>
            <a:off x="338487" y="2407866"/>
            <a:ext cx="5989824" cy="1569660"/>
          </a:xfrm>
          <a:prstGeom prst="rect">
            <a:avLst/>
          </a:prstGeom>
          <a:noFill/>
        </p:spPr>
        <p:txBody>
          <a:bodyPr wrap="square">
            <a:spAutoFit/>
          </a:bodyPr>
          <a:lstStyle/>
          <a:p>
            <a:r>
              <a:rPr lang="en-GB" sz="1600" dirty="0"/>
              <a:t>Yves Rocher's Turkish subsidiary dismissed over 130 workers (2018–2019) after they joined a trade union to challenge poor conditions, discrimination, and sexual violence. The court found Yves Rocher excluded the subsidiary from its vigilance plan and failed to assess trade union freedom risks, despite having access to information indicating those risks. </a:t>
            </a:r>
          </a:p>
        </p:txBody>
      </p:sp>
      <p:sp>
        <p:nvSpPr>
          <p:cNvPr id="23" name="Text 12">
            <a:extLst>
              <a:ext uri="{FF2B5EF4-FFF2-40B4-BE49-F238E27FC236}">
                <a16:creationId xmlns:a16="http://schemas.microsoft.com/office/drawing/2014/main" id="{45F0C5D2-7D90-95B0-D908-B4519021E92C}"/>
              </a:ext>
            </a:extLst>
          </p:cNvPr>
          <p:cNvSpPr/>
          <p:nvPr/>
        </p:nvSpPr>
        <p:spPr>
          <a:xfrm>
            <a:off x="434639" y="1990880"/>
            <a:ext cx="4632960" cy="487680"/>
          </a:xfrm>
          <a:prstGeom prst="rect">
            <a:avLst/>
          </a:prstGeom>
          <a:noFill/>
          <a:ln/>
        </p:spPr>
        <p:txBody>
          <a:bodyPr wrap="square" lIns="0" tIns="0" rIns="0" bIns="0" rtlCol="0" anchor="ctr"/>
          <a:lstStyle/>
          <a:p>
            <a:r>
              <a:rPr lang="en-US" sz="2000" b="1" dirty="0">
                <a:solidFill>
                  <a:srgbClr val="2D1B5E"/>
                </a:solidFill>
                <a:latin typeface="Aptos" panose="020B0004020202020204" pitchFamily="34" charset="0"/>
              </a:rPr>
              <a:t>CONDUCT</a:t>
            </a:r>
            <a:endParaRPr lang="en-US" sz="2400" b="1" dirty="0">
              <a:solidFill>
                <a:srgbClr val="2D1B5E"/>
              </a:solidFill>
              <a:latin typeface="Aptos" panose="020B0004020202020204" pitchFamily="34" charset="0"/>
            </a:endParaRPr>
          </a:p>
        </p:txBody>
      </p:sp>
      <p:sp>
        <p:nvSpPr>
          <p:cNvPr id="25" name="TextBox 24">
            <a:extLst>
              <a:ext uri="{FF2B5EF4-FFF2-40B4-BE49-F238E27FC236}">
                <a16:creationId xmlns:a16="http://schemas.microsoft.com/office/drawing/2014/main" id="{F8B6E189-3D27-CC9A-F10D-C42CEC9BF07C}"/>
              </a:ext>
            </a:extLst>
          </p:cNvPr>
          <p:cNvSpPr txBox="1"/>
          <p:nvPr/>
        </p:nvSpPr>
        <p:spPr>
          <a:xfrm>
            <a:off x="259773" y="1343961"/>
            <a:ext cx="6102926" cy="584775"/>
          </a:xfrm>
          <a:prstGeom prst="rect">
            <a:avLst/>
          </a:prstGeom>
          <a:noFill/>
        </p:spPr>
        <p:txBody>
          <a:bodyPr wrap="square">
            <a:spAutoFit/>
          </a:bodyPr>
          <a:lstStyle/>
          <a:p>
            <a:r>
              <a:rPr lang="en-GB" sz="1600" dirty="0">
                <a:latin typeface="+mj-lt"/>
              </a:rPr>
              <a:t>Paris Judicial Court | French Duty of Vigilance Law | Yves Rocher Group (2026)</a:t>
            </a:r>
          </a:p>
        </p:txBody>
      </p:sp>
    </p:spTree>
    <p:extLst>
      <p:ext uri="{BB962C8B-B14F-4D97-AF65-F5344CB8AC3E}">
        <p14:creationId xmlns:p14="http://schemas.microsoft.com/office/powerpoint/2010/main" val="1520172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DOJ’s Trade Enforcement Apparatus: New Third-Party Risk Landscape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ts val="1100"/>
              </a:lnSpc>
              <a:spcBef>
                <a:spcPts val="0"/>
              </a:spcBef>
              <a:spcAft>
                <a:spcPts val="0"/>
              </a:spcAft>
              <a:buClrTx/>
              <a:buSzTx/>
              <a:buFontTx/>
              <a:buNone/>
              <a:tabLst/>
              <a:defRPr/>
            </a:pPr>
            <a:fld id="{F19811FD-96DF-42B1-BDBB-EF3C0573B843}" type="slidenum">
              <a:rPr kumimoji="0" lang="en-US" sz="1100" b="1" i="0" u="none" strike="noStrike" kern="1200" cap="none" spc="0" normalizeH="0" baseline="0" noProof="0" smtClean="0">
                <a:ln>
                  <a:noFill/>
                </a:ln>
                <a:solidFill>
                  <a:srgbClr val="281337"/>
                </a:solidFill>
                <a:effectLst/>
                <a:uLnTx/>
                <a:uFillTx/>
                <a:latin typeface="Aptos"/>
                <a:ea typeface="+mn-ea"/>
                <a:cs typeface="+mn-cs"/>
              </a:rPr>
              <a:pPr marL="0" marR="0" lvl="0" indent="0" algn="r" defTabSz="914400" rtl="0" eaLnBrk="1" fontAlgn="auto" latinLnBrk="0" hangingPunct="1">
                <a:lnSpc>
                  <a:spcPts val="1100"/>
                </a:lnSpc>
                <a:spcBef>
                  <a:spcPts val="0"/>
                </a:spcBef>
                <a:spcAft>
                  <a:spcPts val="0"/>
                </a:spcAft>
                <a:buClrTx/>
                <a:buSzTx/>
                <a:buFontTx/>
                <a:buNone/>
                <a:tabLst/>
                <a:defRPr/>
              </a:pPr>
              <a:t>19</a:t>
            </a:fld>
            <a:endParaRPr kumimoji="0" lang="en-US" sz="1100" b="1" i="0" u="none" strike="noStrike" kern="1200" cap="none" spc="0" normalizeH="0" baseline="0" noProof="0" dirty="0">
              <a:ln>
                <a:noFill/>
              </a:ln>
              <a:solidFill>
                <a:srgbClr val="281337"/>
              </a:solidFill>
              <a:effectLst/>
              <a:uLnTx/>
              <a:uFillTx/>
              <a:latin typeface="Aptos"/>
              <a:ea typeface="+mn-ea"/>
              <a:cs typeface="+mn-cs"/>
            </a:endParaRPr>
          </a:p>
        </p:txBody>
      </p:sp>
      <p:sp>
        <p:nvSpPr>
          <p:cNvPr id="20" name="Layer1BG"/>
          <p:cNvSpPr/>
          <p:nvPr/>
        </p:nvSpPr>
        <p:spPr>
          <a:xfrm>
            <a:off x="574675" y="1280160"/>
            <a:ext cx="7010400" cy="1371600"/>
          </a:xfrm>
          <a:prstGeom prst="roundRect">
            <a:avLst>
              <a:gd name="adj" fmla="val 5000"/>
            </a:avLst>
          </a:prstGeom>
          <a:solidFill>
            <a:srgbClr val="2D1B5E"/>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a:ea typeface="+mn-ea"/>
              <a:cs typeface="+mn-cs"/>
            </a:endParaRPr>
          </a:p>
        </p:txBody>
      </p:sp>
      <p:sp>
        <p:nvSpPr>
          <p:cNvPr id="21" name="Layer1Text"/>
          <p:cNvSpPr/>
          <p:nvPr/>
        </p:nvSpPr>
        <p:spPr>
          <a:xfrm>
            <a:off x="731520" y="1310640"/>
            <a:ext cx="6705600" cy="1310640"/>
          </a:xfrm>
          <a:prstGeom prst="rect">
            <a:avLst/>
          </a:prstGeom>
          <a:noFill/>
          <a:ln/>
        </p:spPr>
        <p:txBody>
          <a:bodyPr wrap="square"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TRADE TASKFORCE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Cross-agency task force: DOJ Civil Division, Criminal Division, and DHS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Uses collections actions, FCA actions, and criminal prosecutions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Landmark: $549.5M settlement (Perfectus Aluminum) in May 2026</a:t>
            </a:r>
          </a:p>
        </p:txBody>
      </p:sp>
      <p:sp>
        <p:nvSpPr>
          <p:cNvPr id="22" name="Layer2BG"/>
          <p:cNvSpPr/>
          <p:nvPr/>
        </p:nvSpPr>
        <p:spPr>
          <a:xfrm>
            <a:off x="574675" y="2743200"/>
            <a:ext cx="7010400" cy="1097280"/>
          </a:xfrm>
          <a:prstGeom prst="roundRect">
            <a:avLst>
              <a:gd name="adj" fmla="val 5000"/>
            </a:avLst>
          </a:prstGeom>
          <a:solidFill>
            <a:srgbClr val="4A308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a:ea typeface="+mn-ea"/>
              <a:cs typeface="+mn-cs"/>
            </a:endParaRPr>
          </a:p>
        </p:txBody>
      </p:sp>
      <p:sp>
        <p:nvSpPr>
          <p:cNvPr id="23" name="Layer2Text"/>
          <p:cNvSpPr/>
          <p:nvPr/>
        </p:nvSpPr>
        <p:spPr>
          <a:xfrm>
            <a:off x="731520" y="2773680"/>
            <a:ext cx="6705600" cy="1036320"/>
          </a:xfrm>
          <a:prstGeom prst="rect">
            <a:avLst/>
          </a:prstGeom>
          <a:noFill/>
          <a:ln/>
        </p:spPr>
        <p:txBody>
          <a:bodyPr wrap="square"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NATIONAL FRAUD ENFORCEMENT DIVISION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Created April 2026 to target fraud against the federal 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Incorporates former Market, Government and Consumer (MGC) Fraud unit personnel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Works alongside Trade Taskforce on trade fraud matters</a:t>
            </a:r>
          </a:p>
        </p:txBody>
      </p:sp>
      <p:sp>
        <p:nvSpPr>
          <p:cNvPr id="24" name="Layer3BG"/>
          <p:cNvSpPr/>
          <p:nvPr/>
        </p:nvSpPr>
        <p:spPr>
          <a:xfrm>
            <a:off x="574675" y="3932238"/>
            <a:ext cx="7010400" cy="1280160"/>
          </a:xfrm>
          <a:prstGeom prst="roundRect">
            <a:avLst>
              <a:gd name="adj" fmla="val 5000"/>
            </a:avLst>
          </a:prstGeom>
          <a:solidFill>
            <a:srgbClr val="7B68AE"/>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a:ea typeface="+mn-ea"/>
              <a:cs typeface="+mn-cs"/>
            </a:endParaRPr>
          </a:p>
        </p:txBody>
      </p:sp>
      <p:sp>
        <p:nvSpPr>
          <p:cNvPr id="25" name="Layer3Text"/>
          <p:cNvSpPr/>
          <p:nvPr/>
        </p:nvSpPr>
        <p:spPr>
          <a:xfrm>
            <a:off x="731520" y="3962718"/>
            <a:ext cx="6705600" cy="1219200"/>
          </a:xfrm>
          <a:prstGeom prst="rect">
            <a:avLst/>
          </a:prstGeom>
          <a:noFill/>
          <a:ln/>
        </p:spPr>
        <p:txBody>
          <a:bodyPr wrap="square"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EXPANDING LEGAL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False Claims Act: civil and qui tam actions for customs fraud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a:t>
            </a:r>
            <a:r>
              <a:rPr kumimoji="0" lang="en-US" sz="1200" b="0" i="0" u="none" strike="noStrike" kern="1200" cap="none" spc="0" normalizeH="0" baseline="0" noProof="0" dirty="0" err="1">
                <a:ln>
                  <a:noFill/>
                </a:ln>
                <a:solidFill>
                  <a:srgbClr val="FFFFFF"/>
                </a:solidFill>
                <a:effectLst/>
                <a:uLnTx/>
                <a:uFillTx/>
                <a:latin typeface="Aptos"/>
                <a:ea typeface="+mn-ea"/>
                <a:cs typeface="+mn-cs"/>
              </a:rPr>
              <a:t>UFLPA</a:t>
            </a:r>
            <a:r>
              <a:rPr lang="en-US" sz="1200" dirty="0">
                <a:solidFill>
                  <a:srgbClr val="FFFFFF"/>
                </a:solidFill>
                <a:latin typeface="Aptos"/>
              </a:rPr>
              <a:t>:</a:t>
            </a:r>
            <a:r>
              <a:rPr kumimoji="0" lang="en-US" sz="1200" b="0" i="0" u="none" strike="noStrike" kern="1200" cap="none" spc="0" normalizeH="0" baseline="0" noProof="0" dirty="0">
                <a:ln>
                  <a:noFill/>
                </a:ln>
                <a:solidFill>
                  <a:srgbClr val="FFFFFF"/>
                </a:solidFill>
                <a:effectLst/>
                <a:uLnTx/>
                <a:uFillTx/>
                <a:latin typeface="Aptos"/>
                <a:ea typeface="+mn-ea"/>
                <a:cs typeface="+mn-cs"/>
              </a:rPr>
              <a:t> blocking imports tied to forced labor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TVPA/</a:t>
            </a:r>
            <a:r>
              <a:rPr kumimoji="0" lang="en-US" sz="1200" b="0" i="0" u="none" strike="noStrike" kern="1200" cap="none" spc="0" normalizeH="0" baseline="0" noProof="0" dirty="0" err="1">
                <a:ln>
                  <a:noFill/>
                </a:ln>
                <a:solidFill>
                  <a:srgbClr val="FFFFFF"/>
                </a:solidFill>
                <a:effectLst/>
                <a:uLnTx/>
                <a:uFillTx/>
                <a:latin typeface="Aptos"/>
                <a:ea typeface="+mn-ea"/>
                <a:cs typeface="+mn-cs"/>
              </a:rPr>
              <a:t>TVPRA</a:t>
            </a:r>
            <a:r>
              <a:rPr lang="en-US" sz="1200" dirty="0">
                <a:solidFill>
                  <a:srgbClr val="FFFFFF"/>
                </a:solidFill>
                <a:latin typeface="Aptos"/>
              </a:rPr>
              <a:t>:</a:t>
            </a:r>
            <a:r>
              <a:rPr kumimoji="0" lang="en-US" sz="1200" b="0" i="0" u="none" strike="noStrike" kern="1200" cap="none" spc="0" normalizeH="0" baseline="0" noProof="0" dirty="0">
                <a:ln>
                  <a:noFill/>
                </a:ln>
                <a:solidFill>
                  <a:srgbClr val="FFFFFF"/>
                </a:solidFill>
                <a:effectLst/>
                <a:uLnTx/>
                <a:uFillTx/>
                <a:latin typeface="Aptos"/>
                <a:ea typeface="+mn-ea"/>
                <a:cs typeface="+mn-cs"/>
              </a:rPr>
              <a:t> trafficking-related enforcement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ptos"/>
                <a:ea typeface="+mn-ea"/>
                <a:cs typeface="+mn-cs"/>
              </a:rPr>
              <a:t>• Traditional AD/CVD and customs enforcement</a:t>
            </a:r>
          </a:p>
        </p:txBody>
      </p:sp>
      <p:sp>
        <p:nvSpPr>
          <p:cNvPr id="30" name="CalloutBG"/>
          <p:cNvSpPr/>
          <p:nvPr/>
        </p:nvSpPr>
        <p:spPr>
          <a:xfrm>
            <a:off x="7772400" y="1280160"/>
            <a:ext cx="3810000" cy="3932238"/>
          </a:xfrm>
          <a:prstGeom prst="roundRect">
            <a:avLst>
              <a:gd name="adj" fmla="val 3636"/>
            </a:avLst>
          </a:prstGeom>
          <a:solidFill>
            <a:srgbClr val="2D1B5E"/>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a:ea typeface="+mn-ea"/>
              <a:cs typeface="+mn-cs"/>
            </a:endParaRPr>
          </a:p>
        </p:txBody>
      </p:sp>
      <p:sp>
        <p:nvSpPr>
          <p:cNvPr id="31" name="CalloutText"/>
          <p:cNvSpPr/>
          <p:nvPr/>
        </p:nvSpPr>
        <p:spPr>
          <a:xfrm>
            <a:off x="7924800" y="1371600"/>
            <a:ext cx="3505200" cy="3749040"/>
          </a:xfrm>
          <a:prstGeom prst="rect">
            <a:avLst/>
          </a:prstGeom>
          <a:noFill/>
          <a:ln/>
        </p:spPr>
        <p:txBody>
          <a:bodyPr wrap="square"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THIRD-PARTY 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a:ea typeface="+mn-ea"/>
                <a:cs typeface="+mn-cs"/>
              </a:rPr>
              <a:t>• Transshipment and relabeling schemes through intermediaries in Southeast Asia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a:ea typeface="+mn-ea"/>
                <a:cs typeface="+mn-cs"/>
              </a:rPr>
              <a:t>• Misclassification and undervaluation by third-party suppliers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a:ea typeface="+mn-ea"/>
                <a:cs typeface="+mn-cs"/>
              </a:rPr>
              <a:t>• Supply chains with “tentacles throughout Southeast Asia and other global supply chains” from China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a:ea typeface="+mn-ea"/>
                <a:cs typeface="+mn-cs"/>
              </a:rPr>
              <a:t>• Private FCA suits allow competitors to bring claims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a:ea typeface="+mn-ea"/>
                <a:cs typeface="+mn-cs"/>
              </a:rPr>
              <a:t>• Congressional investigations expected to intensify</a:t>
            </a:r>
          </a:p>
        </p:txBody>
      </p:sp>
      <p:sp>
        <p:nvSpPr>
          <p:cNvPr id="35" name="BottomNote"/>
          <p:cNvSpPr/>
          <p:nvPr/>
        </p:nvSpPr>
        <p:spPr>
          <a:xfrm>
            <a:off x="574675" y="5394960"/>
            <a:ext cx="11007725"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666666"/>
                </a:solidFill>
                <a:effectLst/>
                <a:uLnTx/>
                <a:uFillTx/>
                <a:latin typeface="Aptos"/>
                <a:ea typeface="+mn-ea"/>
                <a:cs typeface="+mn-cs"/>
              </a:rPr>
              <a:t>Both civil and criminal trade fraud prosecutions are expected to increase — importers face liability for their third parties’ evasion schemes</a:t>
            </a:r>
            <a:r>
              <a:rPr kumimoji="0" lang="en-US" sz="1200" b="0" i="1" u="none" strike="noStrike" kern="1200" cap="none" spc="0" normalizeH="0" baseline="0" noProof="0" dirty="0">
                <a:ln>
                  <a:noFill/>
                </a:ln>
                <a:solidFill>
                  <a:srgbClr val="666666"/>
                </a:solidFill>
                <a:effectLst/>
                <a:uLnTx/>
                <a:uFillTx/>
                <a:latin typeface="Aptos"/>
                <a:ea typeface="+mn-ea"/>
                <a:cs typeface="+mn-cs"/>
              </a:rPr>
              <a:t>.</a:t>
            </a:r>
          </a:p>
        </p:txBody>
      </p:sp>
    </p:spTree>
    <p:extLst>
      <p:ext uri="{BB962C8B-B14F-4D97-AF65-F5344CB8AC3E}">
        <p14:creationId xmlns:p14="http://schemas.microsoft.com/office/powerpoint/2010/main" val="3334276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4BE4-4A8D-8459-0CD3-B95E693F0245}"/>
              </a:ext>
            </a:extLst>
          </p:cNvPr>
          <p:cNvSpPr>
            <a:spLocks noGrp="1"/>
          </p:cNvSpPr>
          <p:nvPr>
            <p:ph type="title"/>
          </p:nvPr>
        </p:nvSpPr>
        <p:spPr/>
        <p:txBody>
          <a:bodyPr/>
          <a:lstStyle/>
          <a:p>
            <a:r>
              <a:rPr lang="en-US" dirty="0"/>
              <a:t>The Compliance Collective</a:t>
            </a:r>
          </a:p>
        </p:txBody>
      </p:sp>
      <p:sp>
        <p:nvSpPr>
          <p:cNvPr id="3" name="Slide Number Placeholder 2">
            <a:extLst>
              <a:ext uri="{FF2B5EF4-FFF2-40B4-BE49-F238E27FC236}">
                <a16:creationId xmlns:a16="http://schemas.microsoft.com/office/drawing/2014/main" id="{CDB37235-B882-B641-EC13-8B33AB4B1EB7}"/>
              </a:ext>
            </a:extLst>
          </p:cNvPr>
          <p:cNvSpPr>
            <a:spLocks noGrp="1"/>
          </p:cNvSpPr>
          <p:nvPr>
            <p:ph type="sldNum" sz="quarter" idx="10"/>
          </p:nvPr>
        </p:nvSpPr>
        <p:spPr/>
        <p:txBody>
          <a:bodyPr/>
          <a:lstStyle/>
          <a:p>
            <a:fld id="{F19811FD-96DF-42B1-BDBB-EF3C0573B843}" type="slidenum">
              <a:rPr lang="en-US" smtClean="0"/>
              <a:pPr/>
              <a:t>2</a:t>
            </a:fld>
            <a:endParaRPr lang="en-US" dirty="0"/>
          </a:p>
        </p:txBody>
      </p:sp>
      <p:sp>
        <p:nvSpPr>
          <p:cNvPr id="5" name="Text Placeholder 4">
            <a:extLst>
              <a:ext uri="{FF2B5EF4-FFF2-40B4-BE49-F238E27FC236}">
                <a16:creationId xmlns:a16="http://schemas.microsoft.com/office/drawing/2014/main" id="{DA743720-5F84-A009-170D-EAD1EAE41F06}"/>
              </a:ext>
            </a:extLst>
          </p:cNvPr>
          <p:cNvSpPr>
            <a:spLocks noGrp="1"/>
          </p:cNvSpPr>
          <p:nvPr>
            <p:ph type="body" sz="quarter" idx="12"/>
          </p:nvPr>
        </p:nvSpPr>
        <p:spPr>
          <a:xfrm>
            <a:off x="6455664" y="1855508"/>
            <a:ext cx="5212080" cy="3657600"/>
          </a:xfrm>
        </p:spPr>
        <p:txBody>
          <a:bodyPr/>
          <a:lstStyle/>
          <a:p>
            <a:r>
              <a:rPr lang="en-US" sz="1600" dirty="0">
                <a:solidFill>
                  <a:srgbClr val="333333"/>
                </a:solidFill>
              </a:rPr>
              <a:t>This webinar is a part of our monthly webinar series, “The Compliance Collective.” </a:t>
            </a:r>
          </a:p>
          <a:p>
            <a:r>
              <a:rPr lang="en-US" sz="1600" dirty="0">
                <a:solidFill>
                  <a:srgbClr val="333333"/>
                </a:solidFill>
              </a:rPr>
              <a:t>The webinar series is hosted by a team of cross-disciplinary Perkins Coie lawyers who provide a monthly overview and discussion forum on a critical hot topic in ethics and compliance. Each topic provides a look at emerging issues and offers creative solutions to potential compliance problems. </a:t>
            </a:r>
          </a:p>
          <a:p>
            <a:r>
              <a:rPr lang="en-US" sz="1600" b="1" i="1" dirty="0">
                <a:solidFill>
                  <a:srgbClr val="333333"/>
                </a:solidFill>
              </a:rPr>
              <a:t>The webinar is hosted every third Thursday at the same time each month: 10:00 a.m. PT/12:00 p.m. CT/1:00 p.m. ET.</a:t>
            </a:r>
          </a:p>
          <a:p>
            <a:r>
              <a:rPr lang="en-US" sz="1600" b="1" i="1" dirty="0">
                <a:solidFill>
                  <a:srgbClr val="333333"/>
                </a:solidFill>
              </a:rPr>
              <a:t>Sign up on </a:t>
            </a:r>
            <a:r>
              <a:rPr lang="en-US" b="1" i="1" dirty="0">
                <a:solidFill>
                  <a:srgbClr val="333333"/>
                </a:solidFill>
                <a:hlinkClick r:id="rId2"/>
              </a:rPr>
              <a:t>our website</a:t>
            </a:r>
            <a:r>
              <a:rPr lang="en-US" sz="1600" b="1" i="1" dirty="0">
                <a:solidFill>
                  <a:srgbClr val="333333"/>
                </a:solidFill>
              </a:rPr>
              <a:t> to receive invitations to our future webinars! </a:t>
            </a:r>
          </a:p>
          <a:p>
            <a:endParaRPr lang="en-US" dirty="0"/>
          </a:p>
        </p:txBody>
      </p:sp>
      <p:pic>
        <p:nvPicPr>
          <p:cNvPr id="8" name="Picture Placeholder 7">
            <a:extLst>
              <a:ext uri="{FF2B5EF4-FFF2-40B4-BE49-F238E27FC236}">
                <a16:creationId xmlns:a16="http://schemas.microsoft.com/office/drawing/2014/main" id="{4B6FF052-D471-C52E-2DFA-87440662950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905" r="4905"/>
          <a:stretch>
            <a:fillRect/>
          </a:stretch>
        </p:blipFill>
        <p:spPr/>
      </p:pic>
    </p:spTree>
    <p:extLst>
      <p:ext uri="{BB962C8B-B14F-4D97-AF65-F5344CB8AC3E}">
        <p14:creationId xmlns:p14="http://schemas.microsoft.com/office/powerpoint/2010/main" val="1815741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D1B5E"/>
        </a:solidFill>
        <a:effectLst/>
      </p:bgPr>
    </p:bg>
    <p:spTree>
      <p:nvGrpSpPr>
        <p:cNvPr id="1" name="">
          <a:extLst>
            <a:ext uri="{FF2B5EF4-FFF2-40B4-BE49-F238E27FC236}">
              <a16:creationId xmlns:a16="http://schemas.microsoft.com/office/drawing/2014/main" id="{F01EC8C2-2AC3-35BE-443B-FCB3825356B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93C416EE-75F6-6B66-BC4F-4D51499E59D5}"/>
              </a:ext>
            </a:extLst>
          </p:cNvPr>
          <p:cNvSpPr/>
          <p:nvPr/>
        </p:nvSpPr>
        <p:spPr>
          <a:xfrm>
            <a:off x="853440" y="731520"/>
            <a:ext cx="10241280" cy="5364480"/>
          </a:xfrm>
          <a:prstGeom prst="roundRect">
            <a:avLst>
              <a:gd name="adj" fmla="val 3409"/>
            </a:avLst>
          </a:prstGeom>
          <a:solidFill>
            <a:srgbClr val="2D1B5E">
              <a:alpha val="0"/>
            </a:srgbClr>
          </a:solidFill>
          <a:ln w="19050">
            <a:solidFill>
              <a:srgbClr val="B8A9D4">
                <a:alpha val="50000"/>
              </a:srgbClr>
            </a:solidFill>
            <a:prstDash val="solid"/>
          </a:ln>
        </p:spPr>
        <p:txBody>
          <a:bodyPr/>
          <a:lstStyle/>
          <a:p>
            <a:pPr defTabSz="1219170"/>
            <a:endParaRPr lang="en-US" sz="2400">
              <a:solidFill>
                <a:prstClr val="black"/>
              </a:solidFill>
              <a:latin typeface="Calibri" panose="020F0502020204030204"/>
            </a:endParaRPr>
          </a:p>
        </p:txBody>
      </p:sp>
      <p:sp>
        <p:nvSpPr>
          <p:cNvPr id="3" name="Shape 1">
            <a:extLst>
              <a:ext uri="{FF2B5EF4-FFF2-40B4-BE49-F238E27FC236}">
                <a16:creationId xmlns:a16="http://schemas.microsoft.com/office/drawing/2014/main" id="{84A55439-A4CF-FDB5-F0F3-92C3502E8671}"/>
              </a:ext>
            </a:extLst>
          </p:cNvPr>
          <p:cNvSpPr/>
          <p:nvPr/>
        </p:nvSpPr>
        <p:spPr>
          <a:xfrm>
            <a:off x="10241280" y="5120640"/>
            <a:ext cx="731520" cy="0"/>
          </a:xfrm>
          <a:prstGeom prst="line">
            <a:avLst/>
          </a:prstGeom>
          <a:noFill/>
          <a:ln w="25400">
            <a:solidFill>
              <a:srgbClr val="7B68AE">
                <a:alpha val="60000"/>
              </a:srgbClr>
            </a:solidFill>
            <a:prstDash val="solid"/>
          </a:ln>
        </p:spPr>
        <p:txBody>
          <a:bodyPr/>
          <a:lstStyle/>
          <a:p>
            <a:pPr defTabSz="1219170"/>
            <a:endParaRPr lang="en-US" sz="2400">
              <a:solidFill>
                <a:prstClr val="black"/>
              </a:solidFill>
              <a:latin typeface="Calibri" panose="020F0502020204030204"/>
            </a:endParaRPr>
          </a:p>
        </p:txBody>
      </p:sp>
      <p:sp>
        <p:nvSpPr>
          <p:cNvPr id="4" name="Shape 2">
            <a:extLst>
              <a:ext uri="{FF2B5EF4-FFF2-40B4-BE49-F238E27FC236}">
                <a16:creationId xmlns:a16="http://schemas.microsoft.com/office/drawing/2014/main" id="{C489603B-8DE0-89EE-EFFD-7EE1449EB5F5}"/>
              </a:ext>
            </a:extLst>
          </p:cNvPr>
          <p:cNvSpPr/>
          <p:nvPr/>
        </p:nvSpPr>
        <p:spPr>
          <a:xfrm>
            <a:off x="10728960" y="4389120"/>
            <a:ext cx="0" cy="731520"/>
          </a:xfrm>
          <a:prstGeom prst="line">
            <a:avLst/>
          </a:prstGeom>
          <a:noFill/>
          <a:ln w="25400">
            <a:solidFill>
              <a:srgbClr val="7B68AE">
                <a:alpha val="60000"/>
              </a:srgbClr>
            </a:solidFill>
            <a:prstDash val="solid"/>
          </a:ln>
        </p:spPr>
        <p:txBody>
          <a:bodyPr/>
          <a:lstStyle/>
          <a:p>
            <a:pPr defTabSz="1219170"/>
            <a:endParaRPr lang="en-US" sz="2400">
              <a:solidFill>
                <a:prstClr val="black"/>
              </a:solidFill>
              <a:latin typeface="Calibri" panose="020F0502020204030204"/>
            </a:endParaRPr>
          </a:p>
        </p:txBody>
      </p:sp>
      <p:sp>
        <p:nvSpPr>
          <p:cNvPr id="5" name="Text 3">
            <a:extLst>
              <a:ext uri="{FF2B5EF4-FFF2-40B4-BE49-F238E27FC236}">
                <a16:creationId xmlns:a16="http://schemas.microsoft.com/office/drawing/2014/main" id="{F13F1671-1B2D-53E2-A1CB-68EAEDEB1353}"/>
              </a:ext>
            </a:extLst>
          </p:cNvPr>
          <p:cNvSpPr/>
          <p:nvPr/>
        </p:nvSpPr>
        <p:spPr>
          <a:xfrm>
            <a:off x="1828800" y="1828800"/>
            <a:ext cx="8534400" cy="3169920"/>
          </a:xfrm>
          <a:prstGeom prst="rect">
            <a:avLst/>
          </a:prstGeom>
          <a:noFill/>
          <a:ln/>
        </p:spPr>
        <p:txBody>
          <a:bodyPr wrap="square" lIns="0" tIns="0" rIns="0" bIns="0" rtlCol="0" anchor="ctr"/>
          <a:lstStyle/>
          <a:p>
            <a:r>
              <a:rPr lang="en-US" sz="4400" dirty="0">
                <a:solidFill>
                  <a:srgbClr val="FFFFFF"/>
                </a:solidFill>
                <a:latin typeface="Georgia" pitchFamily="34" charset="0"/>
                <a:ea typeface="Georgia" pitchFamily="34" charset="-122"/>
                <a:cs typeface="Georgia" pitchFamily="34" charset="-120"/>
              </a:rPr>
              <a:t>Compliance Design &amp;</a:t>
            </a:r>
            <a:endParaRPr lang="en-US" sz="4400" dirty="0"/>
          </a:p>
          <a:p>
            <a:r>
              <a:rPr lang="en-US" sz="4400" dirty="0">
                <a:solidFill>
                  <a:srgbClr val="FFFFFF"/>
                </a:solidFill>
                <a:latin typeface="Georgia" pitchFamily="34" charset="0"/>
                <a:ea typeface="Georgia" pitchFamily="34" charset="-122"/>
                <a:cs typeface="Georgia" pitchFamily="34" charset="-120"/>
              </a:rPr>
              <a:t>Diligence Best Practices</a:t>
            </a:r>
            <a:endParaRPr lang="en-US" sz="4400" dirty="0"/>
          </a:p>
        </p:txBody>
      </p:sp>
      <p:pic>
        <p:nvPicPr>
          <p:cNvPr id="6" name="Image 0">
            <a:extLst>
              <a:ext uri="{FF2B5EF4-FFF2-40B4-BE49-F238E27FC236}">
                <a16:creationId xmlns:a16="http://schemas.microsoft.com/office/drawing/2014/main" id="{14AADA2A-8222-0364-8F42-EFFCBE79D33B}"/>
              </a:ext>
            </a:extLst>
          </p:cNvPr>
          <p:cNvPicPr>
            <a:picLocks noChangeAspect="1"/>
          </p:cNvPicPr>
          <p:nvPr/>
        </p:nvPicPr>
        <p:blipFill>
          <a:blip r:embed="rId2"/>
          <a:srcRect/>
          <a:stretch/>
        </p:blipFill>
        <p:spPr>
          <a:xfrm>
            <a:off x="10363200" y="243840"/>
            <a:ext cx="1463040" cy="780288"/>
          </a:xfrm>
          <a:prstGeom prst="rect">
            <a:avLst/>
          </a:prstGeom>
        </p:spPr>
      </p:pic>
    </p:spTree>
    <p:extLst>
      <p:ext uri="{BB962C8B-B14F-4D97-AF65-F5344CB8AC3E}">
        <p14:creationId xmlns:p14="http://schemas.microsoft.com/office/powerpoint/2010/main" val="3288514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53440" y="304800"/>
            <a:ext cx="9144000" cy="853440"/>
          </a:xfrm>
          <a:prstGeom prst="rect">
            <a:avLst/>
          </a:prstGeom>
          <a:noFill/>
          <a:ln/>
        </p:spPr>
        <p:txBody>
          <a:bodyPr wrap="square" lIns="0" tIns="0" rIns="0" bIns="0" rtlCol="0" anchor="ctr"/>
          <a:lstStyle/>
          <a:p>
            <a:r>
              <a:rPr lang="en-US" sz="2667" dirty="0">
                <a:solidFill>
                  <a:srgbClr val="2D1B5E"/>
                </a:solidFill>
                <a:latin typeface="Georgia" pitchFamily="34" charset="0"/>
                <a:ea typeface="Georgia" pitchFamily="34" charset="-122"/>
                <a:cs typeface="Georgia" pitchFamily="34" charset="-120"/>
              </a:rPr>
              <a:t>Regulatory Evaluation Framework</a:t>
            </a:r>
            <a:endParaRPr lang="en-US" sz="2667" dirty="0"/>
          </a:p>
        </p:txBody>
      </p:sp>
      <p:pic>
        <p:nvPicPr>
          <p:cNvPr id="3" name="Image 0"/>
          <p:cNvPicPr>
            <a:picLocks noChangeAspect="1"/>
          </p:cNvPicPr>
          <p:nvPr/>
        </p:nvPicPr>
        <p:blipFill>
          <a:blip r:embed="rId3"/>
          <a:srcRect/>
          <a:stretch/>
        </p:blipFill>
        <p:spPr>
          <a:xfrm>
            <a:off x="10363200" y="243840"/>
            <a:ext cx="1463040" cy="780288"/>
          </a:xfrm>
          <a:prstGeom prst="rect">
            <a:avLst/>
          </a:prstGeom>
        </p:spPr>
      </p:pic>
      <p:sp>
        <p:nvSpPr>
          <p:cNvPr id="4" name="Text 1"/>
          <p:cNvSpPr/>
          <p:nvPr/>
        </p:nvSpPr>
        <p:spPr>
          <a:xfrm>
            <a:off x="609600" y="6400800"/>
            <a:ext cx="10972800" cy="304800"/>
          </a:xfrm>
          <a:prstGeom prst="rect">
            <a:avLst/>
          </a:prstGeom>
          <a:noFill/>
          <a:ln/>
        </p:spPr>
        <p:txBody>
          <a:bodyPr wrap="square" rtlCol="0" anchor="ctr"/>
          <a:lstStyle/>
          <a:p>
            <a:r>
              <a:rPr lang="en-US" sz="1067" dirty="0">
                <a:solidFill>
                  <a:srgbClr val="666666"/>
                </a:solidFill>
                <a:latin typeface="Calibri" pitchFamily="34" charset="0"/>
                <a:ea typeface="Calibri" pitchFamily="34" charset="-122"/>
                <a:cs typeface="Calibri" pitchFamily="34" charset="-120"/>
              </a:rPr>
              <a:t>Confidential © Perkins Coie LLP</a:t>
            </a:r>
            <a:endParaRPr lang="en-US" sz="1067" dirty="0"/>
          </a:p>
        </p:txBody>
      </p:sp>
      <p:sp>
        <p:nvSpPr>
          <p:cNvPr id="5" name="Shape 2"/>
          <p:cNvSpPr/>
          <p:nvPr/>
        </p:nvSpPr>
        <p:spPr>
          <a:xfrm>
            <a:off x="853440" y="1341120"/>
            <a:ext cx="3413760" cy="2194560"/>
          </a:xfrm>
          <a:prstGeom prst="roundRect">
            <a:avLst>
              <a:gd name="adj" fmla="val 5556"/>
            </a:avLst>
          </a:prstGeom>
          <a:solidFill>
            <a:srgbClr val="2D1B5E"/>
          </a:solidFill>
          <a:ln/>
        </p:spPr>
        <p:txBody>
          <a:bodyPr/>
          <a:lstStyle/>
          <a:p>
            <a:endParaRPr lang="en-US" sz="2400"/>
          </a:p>
        </p:txBody>
      </p:sp>
      <p:sp>
        <p:nvSpPr>
          <p:cNvPr id="6" name="Text 3"/>
          <p:cNvSpPr/>
          <p:nvPr/>
        </p:nvSpPr>
        <p:spPr>
          <a:xfrm>
            <a:off x="853440" y="1463040"/>
            <a:ext cx="3413760" cy="731520"/>
          </a:xfrm>
          <a:prstGeom prst="rect">
            <a:avLst/>
          </a:prstGeom>
          <a:noFill/>
          <a:ln/>
        </p:spPr>
        <p:txBody>
          <a:bodyPr wrap="square" lIns="0" tIns="0" rIns="0" bIns="0" rtlCol="0" anchor="ctr"/>
          <a:lstStyle/>
          <a:p>
            <a:pPr algn="ctr"/>
            <a:r>
              <a:rPr lang="en-US" sz="3733" dirty="0">
                <a:solidFill>
                  <a:srgbClr val="B8A9D4"/>
                </a:solidFill>
                <a:latin typeface="Georgia" pitchFamily="34" charset="0"/>
                <a:ea typeface="Georgia" pitchFamily="34" charset="-122"/>
                <a:cs typeface="Georgia" pitchFamily="34" charset="-120"/>
              </a:rPr>
              <a:t>1</a:t>
            </a:r>
            <a:endParaRPr lang="en-US" sz="3733" dirty="0"/>
          </a:p>
        </p:txBody>
      </p:sp>
      <p:sp>
        <p:nvSpPr>
          <p:cNvPr id="7" name="Text 4"/>
          <p:cNvSpPr/>
          <p:nvPr/>
        </p:nvSpPr>
        <p:spPr>
          <a:xfrm>
            <a:off x="853440" y="2194560"/>
            <a:ext cx="3413760" cy="1097280"/>
          </a:xfrm>
          <a:prstGeom prst="rect">
            <a:avLst/>
          </a:prstGeom>
          <a:noFill/>
          <a:ln/>
        </p:spPr>
        <p:txBody>
          <a:bodyPr wrap="square" lIns="0" tIns="0" rIns="0" bIns="0" rtlCol="0" anchor="ctr"/>
          <a:lstStyle/>
          <a:p>
            <a:pPr algn="ctr"/>
            <a:r>
              <a:rPr lang="en-US" sz="1733" b="1" dirty="0">
                <a:solidFill>
                  <a:srgbClr val="FFFFFF"/>
                </a:solidFill>
                <a:latin typeface="Calibri" pitchFamily="34" charset="0"/>
                <a:ea typeface="Calibri" pitchFamily="34" charset="-122"/>
                <a:cs typeface="Calibri" pitchFamily="34" charset="-120"/>
              </a:rPr>
              <a:t>Well</a:t>
            </a:r>
            <a:endParaRPr lang="en-US" sz="1733" dirty="0"/>
          </a:p>
          <a:p>
            <a:pPr algn="ctr"/>
            <a:r>
              <a:rPr lang="en-US" sz="1733" b="1" dirty="0">
                <a:solidFill>
                  <a:srgbClr val="FFFFFF"/>
                </a:solidFill>
                <a:latin typeface="Calibri" pitchFamily="34" charset="0"/>
                <a:ea typeface="Calibri" pitchFamily="34" charset="-122"/>
                <a:cs typeface="Calibri" pitchFamily="34" charset="-120"/>
              </a:rPr>
              <a:t>Designed?</a:t>
            </a:r>
            <a:endParaRPr lang="en-US" sz="1733" dirty="0"/>
          </a:p>
        </p:txBody>
      </p:sp>
      <p:sp>
        <p:nvSpPr>
          <p:cNvPr id="8" name="Shape 5"/>
          <p:cNvSpPr/>
          <p:nvPr/>
        </p:nvSpPr>
        <p:spPr>
          <a:xfrm>
            <a:off x="4632960" y="1341120"/>
            <a:ext cx="3413760" cy="2194560"/>
          </a:xfrm>
          <a:prstGeom prst="roundRect">
            <a:avLst>
              <a:gd name="adj" fmla="val 5556"/>
            </a:avLst>
          </a:prstGeom>
          <a:solidFill>
            <a:srgbClr val="4A3080"/>
          </a:solidFill>
          <a:ln/>
        </p:spPr>
        <p:txBody>
          <a:bodyPr/>
          <a:lstStyle/>
          <a:p>
            <a:endParaRPr lang="en-US" sz="2400"/>
          </a:p>
        </p:txBody>
      </p:sp>
      <p:sp>
        <p:nvSpPr>
          <p:cNvPr id="9" name="Text 6"/>
          <p:cNvSpPr/>
          <p:nvPr/>
        </p:nvSpPr>
        <p:spPr>
          <a:xfrm>
            <a:off x="4632960" y="1463040"/>
            <a:ext cx="3413760" cy="731520"/>
          </a:xfrm>
          <a:prstGeom prst="rect">
            <a:avLst/>
          </a:prstGeom>
          <a:noFill/>
          <a:ln/>
        </p:spPr>
        <p:txBody>
          <a:bodyPr wrap="square" lIns="0" tIns="0" rIns="0" bIns="0" rtlCol="0" anchor="ctr"/>
          <a:lstStyle/>
          <a:p>
            <a:pPr algn="ctr"/>
            <a:r>
              <a:rPr lang="en-US" sz="3733" dirty="0">
                <a:solidFill>
                  <a:srgbClr val="B8A9D4"/>
                </a:solidFill>
                <a:latin typeface="Georgia" pitchFamily="34" charset="0"/>
                <a:ea typeface="Georgia" pitchFamily="34" charset="-122"/>
                <a:cs typeface="Georgia" pitchFamily="34" charset="-120"/>
              </a:rPr>
              <a:t>2</a:t>
            </a:r>
            <a:endParaRPr lang="en-US" sz="3733" dirty="0"/>
          </a:p>
        </p:txBody>
      </p:sp>
      <p:sp>
        <p:nvSpPr>
          <p:cNvPr id="10" name="Text 7"/>
          <p:cNvSpPr/>
          <p:nvPr/>
        </p:nvSpPr>
        <p:spPr>
          <a:xfrm>
            <a:off x="4632960" y="2194560"/>
            <a:ext cx="3413760" cy="1097280"/>
          </a:xfrm>
          <a:prstGeom prst="rect">
            <a:avLst/>
          </a:prstGeom>
          <a:noFill/>
          <a:ln/>
        </p:spPr>
        <p:txBody>
          <a:bodyPr wrap="square" lIns="0" tIns="0" rIns="0" bIns="0" rtlCol="0" anchor="ctr"/>
          <a:lstStyle/>
          <a:p>
            <a:pPr algn="ctr"/>
            <a:r>
              <a:rPr lang="en-US" sz="1733" b="1" dirty="0">
                <a:solidFill>
                  <a:srgbClr val="FFFFFF"/>
                </a:solidFill>
                <a:latin typeface="Calibri" pitchFamily="34" charset="0"/>
                <a:ea typeface="Calibri" pitchFamily="34" charset="-122"/>
                <a:cs typeface="Calibri" pitchFamily="34" charset="-120"/>
              </a:rPr>
              <a:t>Adequately</a:t>
            </a:r>
            <a:endParaRPr lang="en-US" sz="1733" dirty="0"/>
          </a:p>
          <a:p>
            <a:pPr algn="ctr"/>
            <a:r>
              <a:rPr lang="en-US" sz="1733" b="1" dirty="0">
                <a:solidFill>
                  <a:srgbClr val="FFFFFF"/>
                </a:solidFill>
                <a:latin typeface="Calibri" pitchFamily="34" charset="0"/>
                <a:ea typeface="Calibri" pitchFamily="34" charset="-122"/>
                <a:cs typeface="Calibri" pitchFamily="34" charset="-120"/>
              </a:rPr>
              <a:t>Resourced?</a:t>
            </a:r>
            <a:endParaRPr lang="en-US" sz="1733" dirty="0"/>
          </a:p>
        </p:txBody>
      </p:sp>
      <p:sp>
        <p:nvSpPr>
          <p:cNvPr id="11" name="Shape 8"/>
          <p:cNvSpPr/>
          <p:nvPr/>
        </p:nvSpPr>
        <p:spPr>
          <a:xfrm>
            <a:off x="8412480" y="1341120"/>
            <a:ext cx="3413760" cy="2194560"/>
          </a:xfrm>
          <a:prstGeom prst="roundRect">
            <a:avLst>
              <a:gd name="adj" fmla="val 5556"/>
            </a:avLst>
          </a:prstGeom>
          <a:solidFill>
            <a:srgbClr val="7B68AE"/>
          </a:solidFill>
          <a:ln/>
        </p:spPr>
        <p:txBody>
          <a:bodyPr/>
          <a:lstStyle/>
          <a:p>
            <a:endParaRPr lang="en-US" sz="2400"/>
          </a:p>
        </p:txBody>
      </p:sp>
      <p:sp>
        <p:nvSpPr>
          <p:cNvPr id="12" name="Text 9"/>
          <p:cNvSpPr/>
          <p:nvPr/>
        </p:nvSpPr>
        <p:spPr>
          <a:xfrm>
            <a:off x="8412480" y="1463040"/>
            <a:ext cx="3413760" cy="731520"/>
          </a:xfrm>
          <a:prstGeom prst="rect">
            <a:avLst/>
          </a:prstGeom>
          <a:noFill/>
          <a:ln/>
        </p:spPr>
        <p:txBody>
          <a:bodyPr wrap="square" lIns="0" tIns="0" rIns="0" bIns="0" rtlCol="0" anchor="ctr"/>
          <a:lstStyle/>
          <a:p>
            <a:pPr algn="ctr"/>
            <a:r>
              <a:rPr lang="en-US" sz="3733" dirty="0">
                <a:solidFill>
                  <a:srgbClr val="B8A9D4"/>
                </a:solidFill>
                <a:latin typeface="Georgia" pitchFamily="34" charset="0"/>
                <a:ea typeface="Georgia" pitchFamily="34" charset="-122"/>
                <a:cs typeface="Georgia" pitchFamily="34" charset="-120"/>
              </a:rPr>
              <a:t>3</a:t>
            </a:r>
            <a:endParaRPr lang="en-US" sz="3733" dirty="0"/>
          </a:p>
        </p:txBody>
      </p:sp>
      <p:sp>
        <p:nvSpPr>
          <p:cNvPr id="13" name="Text 10"/>
          <p:cNvSpPr/>
          <p:nvPr/>
        </p:nvSpPr>
        <p:spPr>
          <a:xfrm>
            <a:off x="8412480" y="2194560"/>
            <a:ext cx="3413760" cy="1097280"/>
          </a:xfrm>
          <a:prstGeom prst="rect">
            <a:avLst/>
          </a:prstGeom>
          <a:noFill/>
          <a:ln/>
        </p:spPr>
        <p:txBody>
          <a:bodyPr wrap="square" lIns="0" tIns="0" rIns="0" bIns="0" rtlCol="0" anchor="ctr"/>
          <a:lstStyle/>
          <a:p>
            <a:pPr algn="ctr"/>
            <a:r>
              <a:rPr lang="en-US" sz="1733" b="1" dirty="0">
                <a:solidFill>
                  <a:srgbClr val="FFFFFF"/>
                </a:solidFill>
                <a:latin typeface="Calibri" pitchFamily="34" charset="0"/>
                <a:ea typeface="Calibri" pitchFamily="34" charset="-122"/>
                <a:cs typeface="Calibri" pitchFamily="34" charset="-120"/>
              </a:rPr>
              <a:t>Works in</a:t>
            </a:r>
            <a:endParaRPr lang="en-US" sz="1733" dirty="0"/>
          </a:p>
          <a:p>
            <a:pPr algn="ctr"/>
            <a:r>
              <a:rPr lang="en-US" sz="1733" b="1" dirty="0">
                <a:solidFill>
                  <a:srgbClr val="FFFFFF"/>
                </a:solidFill>
                <a:latin typeface="Calibri" pitchFamily="34" charset="0"/>
                <a:ea typeface="Calibri" pitchFamily="34" charset="-122"/>
                <a:cs typeface="Calibri" pitchFamily="34" charset="-120"/>
              </a:rPr>
              <a:t>Practice?</a:t>
            </a:r>
            <a:endParaRPr lang="en-US" sz="1733" dirty="0"/>
          </a:p>
        </p:txBody>
      </p:sp>
      <p:sp>
        <p:nvSpPr>
          <p:cNvPr id="14" name="Text 11"/>
          <p:cNvSpPr/>
          <p:nvPr/>
        </p:nvSpPr>
        <p:spPr>
          <a:xfrm>
            <a:off x="853440" y="3840480"/>
            <a:ext cx="10972800" cy="426720"/>
          </a:xfrm>
          <a:prstGeom prst="rect">
            <a:avLst/>
          </a:prstGeom>
          <a:noFill/>
          <a:ln/>
        </p:spPr>
        <p:txBody>
          <a:bodyPr wrap="square" lIns="0" tIns="0" rIns="0" bIns="0" rtlCol="0" anchor="ctr"/>
          <a:lstStyle/>
          <a:p>
            <a:r>
              <a:rPr lang="en-US" sz="1200" b="1" dirty="0">
                <a:solidFill>
                  <a:srgbClr val="666666"/>
                </a:solidFill>
                <a:latin typeface="Calibri" pitchFamily="34" charset="0"/>
                <a:ea typeface="Calibri" pitchFamily="34" charset="-122"/>
                <a:cs typeface="Calibri" pitchFamily="34" charset="-120"/>
              </a:rPr>
              <a:t>FIVE CORE ELEMENTS</a:t>
            </a:r>
            <a:endParaRPr lang="en-US" sz="1200" dirty="0"/>
          </a:p>
        </p:txBody>
      </p:sp>
      <p:sp>
        <p:nvSpPr>
          <p:cNvPr id="15" name="Shape 12"/>
          <p:cNvSpPr/>
          <p:nvPr/>
        </p:nvSpPr>
        <p:spPr>
          <a:xfrm>
            <a:off x="853440" y="4267200"/>
            <a:ext cx="2011680" cy="1219200"/>
          </a:xfrm>
          <a:prstGeom prst="roundRect">
            <a:avLst>
              <a:gd name="adj" fmla="val 6000"/>
            </a:avLst>
          </a:prstGeom>
          <a:solidFill>
            <a:srgbClr val="E8E0F0"/>
          </a:solidFill>
          <a:ln/>
        </p:spPr>
        <p:txBody>
          <a:bodyPr/>
          <a:lstStyle/>
          <a:p>
            <a:endParaRPr lang="en-US" sz="2400"/>
          </a:p>
        </p:txBody>
      </p:sp>
      <p:sp>
        <p:nvSpPr>
          <p:cNvPr id="16" name="Text 13"/>
          <p:cNvSpPr/>
          <p:nvPr/>
        </p:nvSpPr>
        <p:spPr>
          <a:xfrm>
            <a:off x="853440" y="4267200"/>
            <a:ext cx="2011680" cy="1219200"/>
          </a:xfrm>
          <a:prstGeom prst="rect">
            <a:avLst/>
          </a:prstGeom>
          <a:noFill/>
          <a:ln/>
        </p:spPr>
        <p:txBody>
          <a:bodyPr wrap="square" lIns="0" tIns="0" rIns="0" bIns="0" rtlCol="0" anchor="ctr"/>
          <a:lstStyle/>
          <a:p>
            <a:pPr algn="ctr"/>
            <a:r>
              <a:rPr lang="en-US" sz="1200" b="1" dirty="0">
                <a:solidFill>
                  <a:srgbClr val="2D1B5E"/>
                </a:solidFill>
                <a:latin typeface="Calibri" pitchFamily="34" charset="0"/>
                <a:ea typeface="Calibri" pitchFamily="34" charset="-122"/>
                <a:cs typeface="Calibri" pitchFamily="34" charset="-120"/>
              </a:rPr>
              <a:t>Management</a:t>
            </a:r>
            <a:endParaRPr lang="en-US" sz="1200" dirty="0"/>
          </a:p>
          <a:p>
            <a:pPr algn="ctr"/>
            <a:r>
              <a:rPr lang="en-US" sz="1200" b="1" dirty="0">
                <a:solidFill>
                  <a:srgbClr val="2D1B5E"/>
                </a:solidFill>
                <a:latin typeface="Calibri" pitchFamily="34" charset="0"/>
                <a:ea typeface="Calibri" pitchFamily="34" charset="-122"/>
                <a:cs typeface="Calibri" pitchFamily="34" charset="-120"/>
              </a:rPr>
              <a:t>Commitment</a:t>
            </a:r>
            <a:endParaRPr lang="en-US" sz="1200" dirty="0"/>
          </a:p>
        </p:txBody>
      </p:sp>
      <p:sp>
        <p:nvSpPr>
          <p:cNvPr id="17" name="Shape 14"/>
          <p:cNvSpPr/>
          <p:nvPr/>
        </p:nvSpPr>
        <p:spPr>
          <a:xfrm>
            <a:off x="2865120" y="4876800"/>
            <a:ext cx="207264" cy="0"/>
          </a:xfrm>
          <a:prstGeom prst="line">
            <a:avLst/>
          </a:prstGeom>
          <a:noFill/>
          <a:ln w="19050">
            <a:solidFill>
              <a:srgbClr val="B8A9D4"/>
            </a:solidFill>
            <a:prstDash val="solid"/>
          </a:ln>
        </p:spPr>
        <p:txBody>
          <a:bodyPr/>
          <a:lstStyle/>
          <a:p>
            <a:endParaRPr lang="en-US" sz="2400"/>
          </a:p>
        </p:txBody>
      </p:sp>
      <p:sp>
        <p:nvSpPr>
          <p:cNvPr id="18" name="Shape 15"/>
          <p:cNvSpPr/>
          <p:nvPr/>
        </p:nvSpPr>
        <p:spPr>
          <a:xfrm>
            <a:off x="3072384" y="4267200"/>
            <a:ext cx="2011680" cy="1219200"/>
          </a:xfrm>
          <a:prstGeom prst="roundRect">
            <a:avLst>
              <a:gd name="adj" fmla="val 6000"/>
            </a:avLst>
          </a:prstGeom>
          <a:solidFill>
            <a:srgbClr val="E8E0F0"/>
          </a:solidFill>
          <a:ln/>
        </p:spPr>
        <p:txBody>
          <a:bodyPr/>
          <a:lstStyle/>
          <a:p>
            <a:endParaRPr lang="en-US" sz="2400"/>
          </a:p>
        </p:txBody>
      </p:sp>
      <p:sp>
        <p:nvSpPr>
          <p:cNvPr id="19" name="Text 16"/>
          <p:cNvSpPr/>
          <p:nvPr/>
        </p:nvSpPr>
        <p:spPr>
          <a:xfrm>
            <a:off x="3072384" y="4267200"/>
            <a:ext cx="2011680" cy="1219200"/>
          </a:xfrm>
          <a:prstGeom prst="rect">
            <a:avLst/>
          </a:prstGeom>
          <a:noFill/>
          <a:ln/>
        </p:spPr>
        <p:txBody>
          <a:bodyPr wrap="square" lIns="0" tIns="0" rIns="0" bIns="0" rtlCol="0" anchor="ctr"/>
          <a:lstStyle/>
          <a:p>
            <a:pPr algn="ctr"/>
            <a:r>
              <a:rPr lang="en-US" sz="1200" b="1" dirty="0">
                <a:solidFill>
                  <a:srgbClr val="2D1B5E"/>
                </a:solidFill>
                <a:latin typeface="Calibri" pitchFamily="34" charset="0"/>
                <a:ea typeface="Calibri" pitchFamily="34" charset="-122"/>
                <a:cs typeface="Calibri" pitchFamily="34" charset="-120"/>
              </a:rPr>
              <a:t>Risk</a:t>
            </a:r>
            <a:endParaRPr lang="en-US" sz="1200" dirty="0"/>
          </a:p>
          <a:p>
            <a:pPr algn="ctr"/>
            <a:r>
              <a:rPr lang="en-US" sz="1200" b="1" dirty="0">
                <a:solidFill>
                  <a:srgbClr val="2D1B5E"/>
                </a:solidFill>
                <a:latin typeface="Calibri" pitchFamily="34" charset="0"/>
                <a:ea typeface="Calibri" pitchFamily="34" charset="-122"/>
                <a:cs typeface="Calibri" pitchFamily="34" charset="-120"/>
              </a:rPr>
              <a:t>Assessment</a:t>
            </a:r>
            <a:endParaRPr lang="en-US" sz="1200" dirty="0"/>
          </a:p>
        </p:txBody>
      </p:sp>
      <p:sp>
        <p:nvSpPr>
          <p:cNvPr id="20" name="Shape 17"/>
          <p:cNvSpPr/>
          <p:nvPr/>
        </p:nvSpPr>
        <p:spPr>
          <a:xfrm>
            <a:off x="5084064" y="4876800"/>
            <a:ext cx="207264" cy="0"/>
          </a:xfrm>
          <a:prstGeom prst="line">
            <a:avLst/>
          </a:prstGeom>
          <a:noFill/>
          <a:ln w="19050">
            <a:solidFill>
              <a:srgbClr val="B8A9D4"/>
            </a:solidFill>
            <a:prstDash val="solid"/>
          </a:ln>
        </p:spPr>
        <p:txBody>
          <a:bodyPr/>
          <a:lstStyle/>
          <a:p>
            <a:endParaRPr lang="en-US" sz="2400"/>
          </a:p>
        </p:txBody>
      </p:sp>
      <p:sp>
        <p:nvSpPr>
          <p:cNvPr id="21" name="Shape 18"/>
          <p:cNvSpPr/>
          <p:nvPr/>
        </p:nvSpPr>
        <p:spPr>
          <a:xfrm>
            <a:off x="5291328" y="4267200"/>
            <a:ext cx="2011680" cy="1219200"/>
          </a:xfrm>
          <a:prstGeom prst="roundRect">
            <a:avLst>
              <a:gd name="adj" fmla="val 6000"/>
            </a:avLst>
          </a:prstGeom>
          <a:solidFill>
            <a:srgbClr val="E8E0F0"/>
          </a:solidFill>
          <a:ln/>
        </p:spPr>
        <p:txBody>
          <a:bodyPr/>
          <a:lstStyle/>
          <a:p>
            <a:endParaRPr lang="en-US" sz="2400"/>
          </a:p>
        </p:txBody>
      </p:sp>
      <p:sp>
        <p:nvSpPr>
          <p:cNvPr id="22" name="Text 19"/>
          <p:cNvSpPr/>
          <p:nvPr/>
        </p:nvSpPr>
        <p:spPr>
          <a:xfrm>
            <a:off x="5291328" y="4267200"/>
            <a:ext cx="2011680" cy="1219200"/>
          </a:xfrm>
          <a:prstGeom prst="rect">
            <a:avLst/>
          </a:prstGeom>
          <a:noFill/>
          <a:ln/>
        </p:spPr>
        <p:txBody>
          <a:bodyPr wrap="square" lIns="0" tIns="0" rIns="0" bIns="0" rtlCol="0" anchor="ctr"/>
          <a:lstStyle/>
          <a:p>
            <a:pPr algn="ctr"/>
            <a:r>
              <a:rPr lang="en-US" sz="1200" b="1" dirty="0">
                <a:solidFill>
                  <a:srgbClr val="2D1B5E"/>
                </a:solidFill>
                <a:latin typeface="Calibri" pitchFamily="34" charset="0"/>
                <a:ea typeface="Calibri" pitchFamily="34" charset="-122"/>
                <a:cs typeface="Calibri" pitchFamily="34" charset="-120"/>
              </a:rPr>
              <a:t>Internal</a:t>
            </a:r>
            <a:endParaRPr lang="en-US" sz="1200" dirty="0"/>
          </a:p>
          <a:p>
            <a:pPr algn="ctr"/>
            <a:r>
              <a:rPr lang="en-US" sz="1200" b="1" dirty="0">
                <a:solidFill>
                  <a:srgbClr val="2D1B5E"/>
                </a:solidFill>
                <a:latin typeface="Calibri" pitchFamily="34" charset="0"/>
                <a:ea typeface="Calibri" pitchFamily="34" charset="-122"/>
                <a:cs typeface="Calibri" pitchFamily="34" charset="-120"/>
              </a:rPr>
              <a:t>Controls</a:t>
            </a:r>
            <a:endParaRPr lang="en-US" sz="1200" dirty="0"/>
          </a:p>
        </p:txBody>
      </p:sp>
      <p:sp>
        <p:nvSpPr>
          <p:cNvPr id="23" name="Shape 20"/>
          <p:cNvSpPr/>
          <p:nvPr/>
        </p:nvSpPr>
        <p:spPr>
          <a:xfrm>
            <a:off x="7303008" y="4876800"/>
            <a:ext cx="207264" cy="0"/>
          </a:xfrm>
          <a:prstGeom prst="line">
            <a:avLst/>
          </a:prstGeom>
          <a:noFill/>
          <a:ln w="19050">
            <a:solidFill>
              <a:srgbClr val="B8A9D4"/>
            </a:solidFill>
            <a:prstDash val="solid"/>
          </a:ln>
        </p:spPr>
        <p:txBody>
          <a:bodyPr/>
          <a:lstStyle/>
          <a:p>
            <a:endParaRPr lang="en-US" sz="2400"/>
          </a:p>
        </p:txBody>
      </p:sp>
      <p:sp>
        <p:nvSpPr>
          <p:cNvPr id="24" name="Shape 21"/>
          <p:cNvSpPr/>
          <p:nvPr/>
        </p:nvSpPr>
        <p:spPr>
          <a:xfrm>
            <a:off x="7510272" y="4267200"/>
            <a:ext cx="2011680" cy="1219200"/>
          </a:xfrm>
          <a:prstGeom prst="roundRect">
            <a:avLst>
              <a:gd name="adj" fmla="val 6000"/>
            </a:avLst>
          </a:prstGeom>
          <a:solidFill>
            <a:srgbClr val="E8E0F0"/>
          </a:solidFill>
          <a:ln/>
        </p:spPr>
        <p:txBody>
          <a:bodyPr/>
          <a:lstStyle/>
          <a:p>
            <a:endParaRPr lang="en-US" sz="2400"/>
          </a:p>
        </p:txBody>
      </p:sp>
      <p:sp>
        <p:nvSpPr>
          <p:cNvPr id="25" name="Text 22"/>
          <p:cNvSpPr/>
          <p:nvPr/>
        </p:nvSpPr>
        <p:spPr>
          <a:xfrm>
            <a:off x="7510272" y="4267200"/>
            <a:ext cx="2011680" cy="1219200"/>
          </a:xfrm>
          <a:prstGeom prst="rect">
            <a:avLst/>
          </a:prstGeom>
          <a:noFill/>
          <a:ln/>
        </p:spPr>
        <p:txBody>
          <a:bodyPr wrap="square" lIns="0" tIns="0" rIns="0" bIns="0" rtlCol="0" anchor="ctr"/>
          <a:lstStyle/>
          <a:p>
            <a:pPr algn="ctr"/>
            <a:r>
              <a:rPr lang="en-US" sz="1200" b="1" dirty="0">
                <a:solidFill>
                  <a:srgbClr val="2D1B5E"/>
                </a:solidFill>
                <a:latin typeface="Calibri" pitchFamily="34" charset="0"/>
                <a:ea typeface="Calibri" pitchFamily="34" charset="-122"/>
                <a:cs typeface="Calibri" pitchFamily="34" charset="-120"/>
              </a:rPr>
              <a:t>Testing &amp;</a:t>
            </a:r>
            <a:endParaRPr lang="en-US" sz="1200" dirty="0"/>
          </a:p>
          <a:p>
            <a:pPr algn="ctr"/>
            <a:r>
              <a:rPr lang="en-US" sz="1200" b="1" dirty="0">
                <a:solidFill>
                  <a:srgbClr val="2D1B5E"/>
                </a:solidFill>
                <a:latin typeface="Calibri" pitchFamily="34" charset="0"/>
                <a:ea typeface="Calibri" pitchFamily="34" charset="-122"/>
                <a:cs typeface="Calibri" pitchFamily="34" charset="-120"/>
              </a:rPr>
              <a:t>Auditing</a:t>
            </a:r>
            <a:endParaRPr lang="en-US" sz="1200" dirty="0"/>
          </a:p>
        </p:txBody>
      </p:sp>
      <p:sp>
        <p:nvSpPr>
          <p:cNvPr id="26" name="Shape 23"/>
          <p:cNvSpPr/>
          <p:nvPr/>
        </p:nvSpPr>
        <p:spPr>
          <a:xfrm>
            <a:off x="9521952" y="4876800"/>
            <a:ext cx="207264" cy="0"/>
          </a:xfrm>
          <a:prstGeom prst="line">
            <a:avLst/>
          </a:prstGeom>
          <a:noFill/>
          <a:ln w="19050">
            <a:solidFill>
              <a:srgbClr val="B8A9D4"/>
            </a:solidFill>
            <a:prstDash val="solid"/>
          </a:ln>
        </p:spPr>
        <p:txBody>
          <a:bodyPr/>
          <a:lstStyle/>
          <a:p>
            <a:endParaRPr lang="en-US" sz="2400"/>
          </a:p>
        </p:txBody>
      </p:sp>
      <p:sp>
        <p:nvSpPr>
          <p:cNvPr id="27" name="Shape 24"/>
          <p:cNvSpPr/>
          <p:nvPr/>
        </p:nvSpPr>
        <p:spPr>
          <a:xfrm>
            <a:off x="9729216" y="4267200"/>
            <a:ext cx="2011680" cy="1219200"/>
          </a:xfrm>
          <a:prstGeom prst="roundRect">
            <a:avLst>
              <a:gd name="adj" fmla="val 6000"/>
            </a:avLst>
          </a:prstGeom>
          <a:solidFill>
            <a:srgbClr val="E8E0F0"/>
          </a:solidFill>
          <a:ln/>
        </p:spPr>
        <p:txBody>
          <a:bodyPr/>
          <a:lstStyle/>
          <a:p>
            <a:endParaRPr lang="en-US" sz="2400"/>
          </a:p>
        </p:txBody>
      </p:sp>
      <p:sp>
        <p:nvSpPr>
          <p:cNvPr id="28" name="Text 25"/>
          <p:cNvSpPr/>
          <p:nvPr/>
        </p:nvSpPr>
        <p:spPr>
          <a:xfrm>
            <a:off x="9729216" y="4267200"/>
            <a:ext cx="2011680" cy="1219200"/>
          </a:xfrm>
          <a:prstGeom prst="rect">
            <a:avLst/>
          </a:prstGeom>
          <a:noFill/>
          <a:ln/>
        </p:spPr>
        <p:txBody>
          <a:bodyPr wrap="square" lIns="0" tIns="0" rIns="0" bIns="0" rtlCol="0" anchor="ctr"/>
          <a:lstStyle/>
          <a:p>
            <a:pPr algn="ctr"/>
            <a:r>
              <a:rPr lang="en-US" sz="1200" b="1" dirty="0">
                <a:solidFill>
                  <a:srgbClr val="2D1B5E"/>
                </a:solidFill>
                <a:latin typeface="Calibri" pitchFamily="34" charset="0"/>
                <a:ea typeface="Calibri" pitchFamily="34" charset="-122"/>
                <a:cs typeface="Calibri" pitchFamily="34" charset="-120"/>
              </a:rPr>
              <a:t>Training</a:t>
            </a:r>
            <a:endParaRPr lang="en-US" sz="1200" dirty="0"/>
          </a:p>
        </p:txBody>
      </p:sp>
      <p:sp>
        <p:nvSpPr>
          <p:cNvPr id="29" name="Text 26"/>
          <p:cNvSpPr/>
          <p:nvPr/>
        </p:nvSpPr>
        <p:spPr>
          <a:xfrm>
            <a:off x="853440" y="5730240"/>
            <a:ext cx="10972800" cy="426720"/>
          </a:xfrm>
          <a:prstGeom prst="rect">
            <a:avLst/>
          </a:prstGeom>
          <a:noFill/>
          <a:ln/>
        </p:spPr>
        <p:txBody>
          <a:bodyPr wrap="square" lIns="0" tIns="0" rIns="0" bIns="0" rtlCol="0" anchor="ctr"/>
          <a:lstStyle/>
          <a:p>
            <a:r>
              <a:rPr lang="en-US" sz="1333" i="1" dirty="0">
                <a:solidFill>
                  <a:srgbClr val="2D1B5E"/>
                </a:solidFill>
                <a:latin typeface="Calibri" pitchFamily="34" charset="0"/>
                <a:ea typeface="Calibri" pitchFamily="34" charset="-122"/>
                <a:cs typeface="Calibri" pitchFamily="34" charset="-120"/>
              </a:rPr>
              <a:t>If not documented, regulators assume non-compliance</a:t>
            </a:r>
            <a:endParaRPr lang="en-US" sz="1333"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CA35E-4554-64AA-074F-5B45B28BD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99065-1B7F-87F1-BBC6-E490022AF48D}"/>
              </a:ext>
            </a:extLst>
          </p:cNvPr>
          <p:cNvSpPr>
            <a:spLocks noGrp="1"/>
          </p:cNvSpPr>
          <p:nvPr>
            <p:ph type="title"/>
          </p:nvPr>
        </p:nvSpPr>
        <p:spPr/>
        <p:txBody>
          <a:bodyPr/>
          <a:lstStyle/>
          <a:p>
            <a:r>
              <a:rPr lang="en-US" dirty="0"/>
              <a:t>Risk Assessment Foundations</a:t>
            </a:r>
          </a:p>
        </p:txBody>
      </p:sp>
      <p:sp>
        <p:nvSpPr>
          <p:cNvPr id="3" name="Slide Number Placeholder 2">
            <a:extLst>
              <a:ext uri="{FF2B5EF4-FFF2-40B4-BE49-F238E27FC236}">
                <a16:creationId xmlns:a16="http://schemas.microsoft.com/office/drawing/2014/main" id="{5501FEC4-87C4-640B-DB48-5BA9A0E56EAA}"/>
              </a:ext>
            </a:extLst>
          </p:cNvPr>
          <p:cNvSpPr>
            <a:spLocks noGrp="1"/>
          </p:cNvSpPr>
          <p:nvPr>
            <p:ph type="sldNum" sz="quarter" idx="10"/>
          </p:nvPr>
        </p:nvSpPr>
        <p:spPr/>
        <p:txBody>
          <a:bodyPr/>
          <a:lstStyle/>
          <a:p>
            <a:fld id="{F19811FD-96DF-42B1-BDBB-EF3C0573B843}" type="slidenum">
              <a:rPr lang="en-US" smtClean="0"/>
              <a:pPr/>
              <a:t>22</a:t>
            </a:fld>
            <a:endParaRPr lang="en-US" dirty="0"/>
          </a:p>
        </p:txBody>
      </p:sp>
      <p:sp>
        <p:nvSpPr>
          <p:cNvPr id="6" name="Rectangle: Rounded Corners 5">
            <a:extLst>
              <a:ext uri="{FF2B5EF4-FFF2-40B4-BE49-F238E27FC236}">
                <a16:creationId xmlns:a16="http://schemas.microsoft.com/office/drawing/2014/main" id="{5F8EE2D9-4F5B-C215-6BA2-2CDAB1EAE3E1}"/>
              </a:ext>
            </a:extLst>
          </p:cNvPr>
          <p:cNvSpPr/>
          <p:nvPr/>
        </p:nvSpPr>
        <p:spPr>
          <a:xfrm>
            <a:off x="574316" y="1789498"/>
            <a:ext cx="2346759" cy="3721265"/>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Key Point: </a:t>
            </a:r>
            <a:r>
              <a:rPr lang="en-US" dirty="0"/>
              <a:t>Risk assessments are entity specific, there is no one-size-fits-all risk profile</a:t>
            </a:r>
          </a:p>
        </p:txBody>
      </p:sp>
      <p:graphicFrame>
        <p:nvGraphicFramePr>
          <p:cNvPr id="5" name="Diagram 4">
            <a:extLst>
              <a:ext uri="{FF2B5EF4-FFF2-40B4-BE49-F238E27FC236}">
                <a16:creationId xmlns:a16="http://schemas.microsoft.com/office/drawing/2014/main" id="{EE484BC7-0955-240B-916A-A53F3FF3C171}"/>
              </a:ext>
            </a:extLst>
          </p:cNvPr>
          <p:cNvGraphicFramePr/>
          <p:nvPr>
            <p:extLst>
              <p:ext uri="{D42A27DB-BD31-4B8C-83A1-F6EECF244321}">
                <p14:modId xmlns:p14="http://schemas.microsoft.com/office/powerpoint/2010/main" val="2528071883"/>
              </p:ext>
            </p:extLst>
          </p:nvPr>
        </p:nvGraphicFramePr>
        <p:xfrm>
          <a:off x="3041650" y="94079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7808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dgm="http://schemas.openxmlformats.org/drawingml/2006/diagram"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45A7A-D1EC-30E8-3661-4C53FDE14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CF0B8-D02C-8769-ED27-B2C538260FC4}"/>
              </a:ext>
            </a:extLst>
          </p:cNvPr>
          <p:cNvSpPr>
            <a:spLocks noGrp="1"/>
          </p:cNvSpPr>
          <p:nvPr>
            <p:ph type="title"/>
          </p:nvPr>
        </p:nvSpPr>
        <p:spPr/>
        <p:txBody>
          <a:bodyPr/>
          <a:lstStyle/>
          <a:p>
            <a:r>
              <a:rPr lang="en-US" dirty="0"/>
              <a:t>Risk Tiering Third Parties</a:t>
            </a:r>
            <a:br>
              <a:rPr lang="en-US" dirty="0"/>
            </a:br>
            <a:endParaRPr lang="en-US" dirty="0"/>
          </a:p>
        </p:txBody>
      </p:sp>
      <p:sp>
        <p:nvSpPr>
          <p:cNvPr id="3" name="Slide Number Placeholder 2">
            <a:extLst>
              <a:ext uri="{FF2B5EF4-FFF2-40B4-BE49-F238E27FC236}">
                <a16:creationId xmlns:a16="http://schemas.microsoft.com/office/drawing/2014/main" id="{6B4E4A2A-CBBA-9B40-E6E3-D6E2FEC9A95D}"/>
              </a:ext>
            </a:extLst>
          </p:cNvPr>
          <p:cNvSpPr>
            <a:spLocks noGrp="1"/>
          </p:cNvSpPr>
          <p:nvPr>
            <p:ph type="sldNum" sz="quarter" idx="10"/>
          </p:nvPr>
        </p:nvSpPr>
        <p:spPr/>
        <p:txBody>
          <a:bodyPr/>
          <a:lstStyle/>
          <a:p>
            <a:fld id="{F19811FD-96DF-42B1-BDBB-EF3C0573B843}" type="slidenum">
              <a:rPr lang="en-US" smtClean="0"/>
              <a:pPr/>
              <a:t>23</a:t>
            </a:fld>
            <a:endParaRPr lang="en-US" dirty="0"/>
          </a:p>
        </p:txBody>
      </p:sp>
      <p:sp>
        <p:nvSpPr>
          <p:cNvPr id="7" name="Shape 2">
            <a:extLst>
              <a:ext uri="{FF2B5EF4-FFF2-40B4-BE49-F238E27FC236}">
                <a16:creationId xmlns:a16="http://schemas.microsoft.com/office/drawing/2014/main" id="{32AEDDC4-B048-2A25-0919-9DCE631CCAD8}"/>
              </a:ext>
            </a:extLst>
          </p:cNvPr>
          <p:cNvSpPr/>
          <p:nvPr/>
        </p:nvSpPr>
        <p:spPr>
          <a:xfrm>
            <a:off x="853440" y="1463040"/>
            <a:ext cx="6705600" cy="1158240"/>
          </a:xfrm>
          <a:prstGeom prst="roundRect">
            <a:avLst>
              <a:gd name="adj" fmla="val 8421"/>
            </a:avLst>
          </a:prstGeom>
          <a:solidFill>
            <a:srgbClr val="2D1B5E"/>
          </a:solidFill>
          <a:ln/>
        </p:spPr>
        <p:txBody>
          <a:bodyPr/>
          <a:lstStyle/>
          <a:p>
            <a:endParaRPr lang="en-US" sz="2400"/>
          </a:p>
        </p:txBody>
      </p:sp>
      <p:sp>
        <p:nvSpPr>
          <p:cNvPr id="8" name="Text 3">
            <a:extLst>
              <a:ext uri="{FF2B5EF4-FFF2-40B4-BE49-F238E27FC236}">
                <a16:creationId xmlns:a16="http://schemas.microsoft.com/office/drawing/2014/main" id="{8D42E3CE-D506-BDCC-7889-9F22462E5FC0}"/>
              </a:ext>
            </a:extLst>
          </p:cNvPr>
          <p:cNvSpPr/>
          <p:nvPr/>
        </p:nvSpPr>
        <p:spPr>
          <a:xfrm>
            <a:off x="1097280" y="1463040"/>
            <a:ext cx="3048000" cy="1158240"/>
          </a:xfrm>
          <a:prstGeom prst="rect">
            <a:avLst/>
          </a:prstGeom>
          <a:noFill/>
          <a:ln/>
        </p:spPr>
        <p:txBody>
          <a:bodyPr wrap="square" lIns="0" tIns="0" rIns="0" bIns="0" rtlCol="0" anchor="ctr"/>
          <a:lstStyle/>
          <a:p>
            <a:r>
              <a:rPr lang="en-US" sz="1600" b="1" dirty="0">
                <a:solidFill>
                  <a:srgbClr val="FFFFFF"/>
                </a:solidFill>
                <a:latin typeface="Calibri" pitchFamily="34" charset="0"/>
                <a:ea typeface="Calibri" pitchFamily="34" charset="-122"/>
                <a:cs typeface="Calibri" pitchFamily="34" charset="-120"/>
              </a:rPr>
              <a:t>HIGH RISK</a:t>
            </a:r>
            <a:endParaRPr lang="en-US" sz="1600" dirty="0"/>
          </a:p>
        </p:txBody>
      </p:sp>
      <p:sp>
        <p:nvSpPr>
          <p:cNvPr id="9" name="Text 4">
            <a:extLst>
              <a:ext uri="{FF2B5EF4-FFF2-40B4-BE49-F238E27FC236}">
                <a16:creationId xmlns:a16="http://schemas.microsoft.com/office/drawing/2014/main" id="{D499B688-E733-64A6-DC38-5E03E69A6EB8}"/>
              </a:ext>
            </a:extLst>
          </p:cNvPr>
          <p:cNvSpPr/>
          <p:nvPr/>
        </p:nvSpPr>
        <p:spPr>
          <a:xfrm>
            <a:off x="3657600" y="1463040"/>
            <a:ext cx="3048000" cy="1158240"/>
          </a:xfrm>
          <a:prstGeom prst="rect">
            <a:avLst/>
          </a:prstGeom>
          <a:noFill/>
          <a:ln/>
        </p:spPr>
        <p:txBody>
          <a:bodyPr wrap="square" lIns="0" tIns="0" rIns="0" bIns="0" rtlCol="0" anchor="ctr"/>
          <a:lstStyle/>
          <a:p>
            <a:r>
              <a:rPr lang="en-US" sz="1333" dirty="0">
                <a:solidFill>
                  <a:srgbClr val="E8E0F0"/>
                </a:solidFill>
                <a:latin typeface="Calibri" pitchFamily="34" charset="0"/>
                <a:ea typeface="Calibri" pitchFamily="34" charset="-122"/>
                <a:cs typeface="Calibri" pitchFamily="34" charset="-120"/>
              </a:rPr>
              <a:t>Enhanced Due Diligence</a:t>
            </a:r>
            <a:endParaRPr lang="en-US" sz="1333" dirty="0"/>
          </a:p>
        </p:txBody>
      </p:sp>
      <p:sp>
        <p:nvSpPr>
          <p:cNvPr id="10" name="Shape 5">
            <a:extLst>
              <a:ext uri="{FF2B5EF4-FFF2-40B4-BE49-F238E27FC236}">
                <a16:creationId xmlns:a16="http://schemas.microsoft.com/office/drawing/2014/main" id="{6C87A123-2E1A-AB5B-356A-857579DBD01A}"/>
              </a:ext>
            </a:extLst>
          </p:cNvPr>
          <p:cNvSpPr/>
          <p:nvPr/>
        </p:nvSpPr>
        <p:spPr>
          <a:xfrm>
            <a:off x="853440" y="2865120"/>
            <a:ext cx="5974080" cy="1158240"/>
          </a:xfrm>
          <a:prstGeom prst="roundRect">
            <a:avLst>
              <a:gd name="adj" fmla="val 8421"/>
            </a:avLst>
          </a:prstGeom>
          <a:solidFill>
            <a:srgbClr val="4A3080"/>
          </a:solidFill>
          <a:ln/>
        </p:spPr>
        <p:txBody>
          <a:bodyPr/>
          <a:lstStyle/>
          <a:p>
            <a:endParaRPr lang="en-US" sz="2400"/>
          </a:p>
        </p:txBody>
      </p:sp>
      <p:sp>
        <p:nvSpPr>
          <p:cNvPr id="11" name="Text 6">
            <a:extLst>
              <a:ext uri="{FF2B5EF4-FFF2-40B4-BE49-F238E27FC236}">
                <a16:creationId xmlns:a16="http://schemas.microsoft.com/office/drawing/2014/main" id="{7B527E6E-764D-69FB-E7F9-108E12401BEA}"/>
              </a:ext>
            </a:extLst>
          </p:cNvPr>
          <p:cNvSpPr/>
          <p:nvPr/>
        </p:nvSpPr>
        <p:spPr>
          <a:xfrm>
            <a:off x="1097280" y="2865120"/>
            <a:ext cx="3048000" cy="1158240"/>
          </a:xfrm>
          <a:prstGeom prst="rect">
            <a:avLst/>
          </a:prstGeom>
          <a:noFill/>
          <a:ln/>
        </p:spPr>
        <p:txBody>
          <a:bodyPr wrap="square" lIns="0" tIns="0" rIns="0" bIns="0" rtlCol="0" anchor="ctr"/>
          <a:lstStyle/>
          <a:p>
            <a:r>
              <a:rPr lang="en-US" sz="1600" b="1" dirty="0">
                <a:solidFill>
                  <a:srgbClr val="FFFFFF"/>
                </a:solidFill>
                <a:latin typeface="Calibri" pitchFamily="34" charset="0"/>
                <a:ea typeface="Calibri" pitchFamily="34" charset="-122"/>
                <a:cs typeface="Calibri" pitchFamily="34" charset="-120"/>
              </a:rPr>
              <a:t>MEDIUM RISK</a:t>
            </a:r>
            <a:endParaRPr lang="en-US" sz="1600" dirty="0"/>
          </a:p>
        </p:txBody>
      </p:sp>
      <p:sp>
        <p:nvSpPr>
          <p:cNvPr id="12" name="Text 7">
            <a:extLst>
              <a:ext uri="{FF2B5EF4-FFF2-40B4-BE49-F238E27FC236}">
                <a16:creationId xmlns:a16="http://schemas.microsoft.com/office/drawing/2014/main" id="{C68D755D-967E-303D-5917-F6A285D04DD5}"/>
              </a:ext>
            </a:extLst>
          </p:cNvPr>
          <p:cNvSpPr/>
          <p:nvPr/>
        </p:nvSpPr>
        <p:spPr>
          <a:xfrm>
            <a:off x="3657600" y="2865120"/>
            <a:ext cx="3048000" cy="1158240"/>
          </a:xfrm>
          <a:prstGeom prst="rect">
            <a:avLst/>
          </a:prstGeom>
          <a:noFill/>
          <a:ln/>
        </p:spPr>
        <p:txBody>
          <a:bodyPr wrap="square" lIns="0" tIns="0" rIns="0" bIns="0" rtlCol="0" anchor="ctr"/>
          <a:lstStyle/>
          <a:p>
            <a:r>
              <a:rPr lang="en-US" sz="1333" dirty="0">
                <a:solidFill>
                  <a:srgbClr val="E8E0F0"/>
                </a:solidFill>
                <a:latin typeface="Calibri" pitchFamily="34" charset="0"/>
                <a:ea typeface="Calibri" pitchFamily="34" charset="-122"/>
                <a:cs typeface="Calibri" pitchFamily="34" charset="-120"/>
              </a:rPr>
              <a:t>Standard Due Diligence</a:t>
            </a:r>
            <a:endParaRPr lang="en-US" sz="1333" dirty="0"/>
          </a:p>
        </p:txBody>
      </p:sp>
      <p:sp>
        <p:nvSpPr>
          <p:cNvPr id="13" name="Shape 8">
            <a:extLst>
              <a:ext uri="{FF2B5EF4-FFF2-40B4-BE49-F238E27FC236}">
                <a16:creationId xmlns:a16="http://schemas.microsoft.com/office/drawing/2014/main" id="{CE3FE88A-B875-902D-4E60-C1430C3509C2}"/>
              </a:ext>
            </a:extLst>
          </p:cNvPr>
          <p:cNvSpPr/>
          <p:nvPr/>
        </p:nvSpPr>
        <p:spPr>
          <a:xfrm>
            <a:off x="853440" y="4267200"/>
            <a:ext cx="5242560" cy="1158240"/>
          </a:xfrm>
          <a:prstGeom prst="roundRect">
            <a:avLst>
              <a:gd name="adj" fmla="val 8421"/>
            </a:avLst>
          </a:prstGeom>
          <a:solidFill>
            <a:srgbClr val="7B68AE"/>
          </a:solidFill>
          <a:ln/>
        </p:spPr>
        <p:txBody>
          <a:bodyPr/>
          <a:lstStyle/>
          <a:p>
            <a:endParaRPr lang="en-US" sz="2400"/>
          </a:p>
        </p:txBody>
      </p:sp>
      <p:sp>
        <p:nvSpPr>
          <p:cNvPr id="14" name="Text 9">
            <a:extLst>
              <a:ext uri="{FF2B5EF4-FFF2-40B4-BE49-F238E27FC236}">
                <a16:creationId xmlns:a16="http://schemas.microsoft.com/office/drawing/2014/main" id="{642D3F20-E7B6-494C-B760-E9258D1FB04B}"/>
              </a:ext>
            </a:extLst>
          </p:cNvPr>
          <p:cNvSpPr/>
          <p:nvPr/>
        </p:nvSpPr>
        <p:spPr>
          <a:xfrm>
            <a:off x="1097280" y="4267200"/>
            <a:ext cx="3048000" cy="1158240"/>
          </a:xfrm>
          <a:prstGeom prst="rect">
            <a:avLst/>
          </a:prstGeom>
          <a:noFill/>
          <a:ln/>
        </p:spPr>
        <p:txBody>
          <a:bodyPr wrap="square" lIns="0" tIns="0" rIns="0" bIns="0" rtlCol="0" anchor="ctr"/>
          <a:lstStyle/>
          <a:p>
            <a:r>
              <a:rPr lang="en-US" sz="1600" b="1" dirty="0">
                <a:solidFill>
                  <a:srgbClr val="FFFFFF"/>
                </a:solidFill>
                <a:latin typeface="Calibri" pitchFamily="34" charset="0"/>
                <a:ea typeface="Calibri" pitchFamily="34" charset="-122"/>
                <a:cs typeface="Calibri" pitchFamily="34" charset="-120"/>
              </a:rPr>
              <a:t>LOW RISK</a:t>
            </a:r>
            <a:endParaRPr lang="en-US" sz="1600" dirty="0"/>
          </a:p>
        </p:txBody>
      </p:sp>
      <p:sp>
        <p:nvSpPr>
          <p:cNvPr id="15" name="Text 10">
            <a:extLst>
              <a:ext uri="{FF2B5EF4-FFF2-40B4-BE49-F238E27FC236}">
                <a16:creationId xmlns:a16="http://schemas.microsoft.com/office/drawing/2014/main" id="{62759BE5-DB3B-A1FD-AD89-ACE0BD722642}"/>
              </a:ext>
            </a:extLst>
          </p:cNvPr>
          <p:cNvSpPr/>
          <p:nvPr/>
        </p:nvSpPr>
        <p:spPr>
          <a:xfrm>
            <a:off x="3657600" y="4267200"/>
            <a:ext cx="3048000" cy="1158240"/>
          </a:xfrm>
          <a:prstGeom prst="rect">
            <a:avLst/>
          </a:prstGeom>
          <a:noFill/>
          <a:ln/>
        </p:spPr>
        <p:txBody>
          <a:bodyPr wrap="square" lIns="0" tIns="0" rIns="0" bIns="0" rtlCol="0" anchor="ctr"/>
          <a:lstStyle/>
          <a:p>
            <a:r>
              <a:rPr lang="en-US" sz="1333" dirty="0">
                <a:solidFill>
                  <a:srgbClr val="E8E0F0"/>
                </a:solidFill>
                <a:latin typeface="Calibri" pitchFamily="34" charset="0"/>
                <a:ea typeface="Calibri" pitchFamily="34" charset="-122"/>
                <a:cs typeface="Calibri" pitchFamily="34" charset="-120"/>
              </a:rPr>
              <a:t>Streamlined Due Diligence</a:t>
            </a:r>
            <a:endParaRPr lang="en-US" sz="1333" dirty="0"/>
          </a:p>
        </p:txBody>
      </p:sp>
      <p:sp>
        <p:nvSpPr>
          <p:cNvPr id="16" name="Text 11">
            <a:extLst>
              <a:ext uri="{FF2B5EF4-FFF2-40B4-BE49-F238E27FC236}">
                <a16:creationId xmlns:a16="http://schemas.microsoft.com/office/drawing/2014/main" id="{C82AAA54-D3B1-00F9-B529-5069F4F5B410}"/>
              </a:ext>
            </a:extLst>
          </p:cNvPr>
          <p:cNvSpPr/>
          <p:nvPr/>
        </p:nvSpPr>
        <p:spPr>
          <a:xfrm>
            <a:off x="7924800" y="1341120"/>
            <a:ext cx="3657600" cy="487680"/>
          </a:xfrm>
          <a:prstGeom prst="rect">
            <a:avLst/>
          </a:prstGeom>
          <a:noFill/>
          <a:ln/>
        </p:spPr>
        <p:txBody>
          <a:bodyPr wrap="square" lIns="0" tIns="0" rIns="0" bIns="0" rtlCol="0" anchor="ctr"/>
          <a:lstStyle/>
          <a:p>
            <a:r>
              <a:rPr lang="en-US" sz="1333" b="1" dirty="0">
                <a:solidFill>
                  <a:srgbClr val="2D1B5E"/>
                </a:solidFill>
                <a:latin typeface="Calibri" pitchFamily="34" charset="0"/>
                <a:ea typeface="Calibri" pitchFamily="34" charset="-122"/>
                <a:cs typeface="Calibri" pitchFamily="34" charset="-120"/>
              </a:rPr>
              <a:t>RISK FACTORS</a:t>
            </a:r>
            <a:endParaRPr lang="en-US" sz="1333" dirty="0"/>
          </a:p>
        </p:txBody>
      </p:sp>
      <p:sp>
        <p:nvSpPr>
          <p:cNvPr id="17" name="Shape 12">
            <a:extLst>
              <a:ext uri="{FF2B5EF4-FFF2-40B4-BE49-F238E27FC236}">
                <a16:creationId xmlns:a16="http://schemas.microsoft.com/office/drawing/2014/main" id="{8CFA7500-BB4C-63DF-1999-F233F1FDEB02}"/>
              </a:ext>
            </a:extLst>
          </p:cNvPr>
          <p:cNvSpPr/>
          <p:nvPr/>
        </p:nvSpPr>
        <p:spPr>
          <a:xfrm>
            <a:off x="7924800" y="2011680"/>
            <a:ext cx="304800" cy="304800"/>
          </a:xfrm>
          <a:prstGeom prst="ellipse">
            <a:avLst/>
          </a:prstGeom>
          <a:solidFill>
            <a:srgbClr val="2D1B5E"/>
          </a:solidFill>
          <a:ln/>
        </p:spPr>
        <p:txBody>
          <a:bodyPr/>
          <a:lstStyle/>
          <a:p>
            <a:endParaRPr lang="en-US" sz="2400"/>
          </a:p>
        </p:txBody>
      </p:sp>
      <p:sp>
        <p:nvSpPr>
          <p:cNvPr id="18" name="Text 13">
            <a:extLst>
              <a:ext uri="{FF2B5EF4-FFF2-40B4-BE49-F238E27FC236}">
                <a16:creationId xmlns:a16="http://schemas.microsoft.com/office/drawing/2014/main" id="{6EB080CA-5253-C319-A602-EB9E988B6C1E}"/>
              </a:ext>
            </a:extLst>
          </p:cNvPr>
          <p:cNvSpPr/>
          <p:nvPr/>
        </p:nvSpPr>
        <p:spPr>
          <a:xfrm>
            <a:off x="8412480" y="1950720"/>
            <a:ext cx="3048000" cy="426720"/>
          </a:xfrm>
          <a:prstGeom prst="rect">
            <a:avLst/>
          </a:prstGeom>
          <a:noFill/>
          <a:ln/>
        </p:spPr>
        <p:txBody>
          <a:bodyPr wrap="square" lIns="0" tIns="0" rIns="0" bIns="0" rtlCol="0" anchor="ctr"/>
          <a:lstStyle/>
          <a:p>
            <a:r>
              <a:rPr lang="en-US" sz="1267" dirty="0">
                <a:solidFill>
                  <a:srgbClr val="1A1A2E"/>
                </a:solidFill>
                <a:latin typeface="Calibri" pitchFamily="34" charset="0"/>
                <a:ea typeface="Calibri" pitchFamily="34" charset="-122"/>
                <a:cs typeface="Calibri" pitchFamily="34" charset="-120"/>
              </a:rPr>
              <a:t>Country / Jurisdiction</a:t>
            </a:r>
            <a:endParaRPr lang="en-US" sz="1267" dirty="0"/>
          </a:p>
        </p:txBody>
      </p:sp>
      <p:sp>
        <p:nvSpPr>
          <p:cNvPr id="19" name="Shape 14">
            <a:extLst>
              <a:ext uri="{FF2B5EF4-FFF2-40B4-BE49-F238E27FC236}">
                <a16:creationId xmlns:a16="http://schemas.microsoft.com/office/drawing/2014/main" id="{35384514-FB5B-E334-21BB-4283AE4D77B3}"/>
              </a:ext>
            </a:extLst>
          </p:cNvPr>
          <p:cNvSpPr/>
          <p:nvPr/>
        </p:nvSpPr>
        <p:spPr>
          <a:xfrm>
            <a:off x="7924800" y="2560320"/>
            <a:ext cx="304800" cy="304800"/>
          </a:xfrm>
          <a:prstGeom prst="ellipse">
            <a:avLst/>
          </a:prstGeom>
          <a:solidFill>
            <a:srgbClr val="2D1B5E"/>
          </a:solidFill>
          <a:ln/>
        </p:spPr>
        <p:txBody>
          <a:bodyPr/>
          <a:lstStyle/>
          <a:p>
            <a:endParaRPr lang="en-US" sz="2400"/>
          </a:p>
        </p:txBody>
      </p:sp>
      <p:sp>
        <p:nvSpPr>
          <p:cNvPr id="20" name="Text 15">
            <a:extLst>
              <a:ext uri="{FF2B5EF4-FFF2-40B4-BE49-F238E27FC236}">
                <a16:creationId xmlns:a16="http://schemas.microsoft.com/office/drawing/2014/main" id="{70F4DE6C-D60D-8318-EF96-8008B4AE2B73}"/>
              </a:ext>
            </a:extLst>
          </p:cNvPr>
          <p:cNvSpPr/>
          <p:nvPr/>
        </p:nvSpPr>
        <p:spPr>
          <a:xfrm>
            <a:off x="8412480" y="2499360"/>
            <a:ext cx="3048000" cy="426720"/>
          </a:xfrm>
          <a:prstGeom prst="rect">
            <a:avLst/>
          </a:prstGeom>
          <a:noFill/>
          <a:ln/>
        </p:spPr>
        <p:txBody>
          <a:bodyPr wrap="square" lIns="0" tIns="0" rIns="0" bIns="0" rtlCol="0" anchor="ctr"/>
          <a:lstStyle/>
          <a:p>
            <a:r>
              <a:rPr lang="en-US" sz="1267" dirty="0">
                <a:solidFill>
                  <a:srgbClr val="1A1A2E"/>
                </a:solidFill>
                <a:latin typeface="Calibri" pitchFamily="34" charset="0"/>
                <a:ea typeface="Calibri" pitchFamily="34" charset="-122"/>
                <a:cs typeface="Calibri" pitchFamily="34" charset="-120"/>
              </a:rPr>
              <a:t>Industry Sector</a:t>
            </a:r>
            <a:endParaRPr lang="en-US" sz="1267" dirty="0"/>
          </a:p>
        </p:txBody>
      </p:sp>
      <p:sp>
        <p:nvSpPr>
          <p:cNvPr id="21" name="Shape 16">
            <a:extLst>
              <a:ext uri="{FF2B5EF4-FFF2-40B4-BE49-F238E27FC236}">
                <a16:creationId xmlns:a16="http://schemas.microsoft.com/office/drawing/2014/main" id="{EC94148C-61F7-59E9-C0F7-95107F7C030D}"/>
              </a:ext>
            </a:extLst>
          </p:cNvPr>
          <p:cNvSpPr/>
          <p:nvPr/>
        </p:nvSpPr>
        <p:spPr>
          <a:xfrm>
            <a:off x="7924800" y="3108960"/>
            <a:ext cx="304800" cy="304800"/>
          </a:xfrm>
          <a:prstGeom prst="ellipse">
            <a:avLst/>
          </a:prstGeom>
          <a:solidFill>
            <a:srgbClr val="4A3080"/>
          </a:solidFill>
          <a:ln/>
        </p:spPr>
        <p:txBody>
          <a:bodyPr/>
          <a:lstStyle/>
          <a:p>
            <a:endParaRPr lang="en-US" sz="2400"/>
          </a:p>
        </p:txBody>
      </p:sp>
      <p:sp>
        <p:nvSpPr>
          <p:cNvPr id="22" name="Text 17">
            <a:extLst>
              <a:ext uri="{FF2B5EF4-FFF2-40B4-BE49-F238E27FC236}">
                <a16:creationId xmlns:a16="http://schemas.microsoft.com/office/drawing/2014/main" id="{608C045F-C061-57E5-9EF1-789FECA6553F}"/>
              </a:ext>
            </a:extLst>
          </p:cNvPr>
          <p:cNvSpPr/>
          <p:nvPr/>
        </p:nvSpPr>
        <p:spPr>
          <a:xfrm>
            <a:off x="8412480" y="3048000"/>
            <a:ext cx="3048000" cy="426720"/>
          </a:xfrm>
          <a:prstGeom prst="rect">
            <a:avLst/>
          </a:prstGeom>
          <a:noFill/>
          <a:ln/>
        </p:spPr>
        <p:txBody>
          <a:bodyPr wrap="square" lIns="0" tIns="0" rIns="0" bIns="0" rtlCol="0" anchor="ctr"/>
          <a:lstStyle/>
          <a:p>
            <a:r>
              <a:rPr lang="en-US" sz="1267" dirty="0">
                <a:solidFill>
                  <a:srgbClr val="1A1A2E"/>
                </a:solidFill>
                <a:latin typeface="Calibri" pitchFamily="34" charset="0"/>
                <a:ea typeface="Calibri" pitchFamily="34" charset="-122"/>
                <a:cs typeface="Calibri" pitchFamily="34" charset="-120"/>
              </a:rPr>
              <a:t>Transaction Type</a:t>
            </a:r>
            <a:endParaRPr lang="en-US" sz="1267" dirty="0"/>
          </a:p>
        </p:txBody>
      </p:sp>
      <p:sp>
        <p:nvSpPr>
          <p:cNvPr id="23" name="Shape 18">
            <a:extLst>
              <a:ext uri="{FF2B5EF4-FFF2-40B4-BE49-F238E27FC236}">
                <a16:creationId xmlns:a16="http://schemas.microsoft.com/office/drawing/2014/main" id="{66C494BA-FF2A-67FC-536F-40D302F8BD9B}"/>
              </a:ext>
            </a:extLst>
          </p:cNvPr>
          <p:cNvSpPr/>
          <p:nvPr/>
        </p:nvSpPr>
        <p:spPr>
          <a:xfrm>
            <a:off x="7924800" y="3657600"/>
            <a:ext cx="304800" cy="304800"/>
          </a:xfrm>
          <a:prstGeom prst="ellipse">
            <a:avLst/>
          </a:prstGeom>
          <a:solidFill>
            <a:srgbClr val="4A3080"/>
          </a:solidFill>
          <a:ln/>
        </p:spPr>
        <p:txBody>
          <a:bodyPr/>
          <a:lstStyle/>
          <a:p>
            <a:endParaRPr lang="en-US" sz="2400"/>
          </a:p>
        </p:txBody>
      </p:sp>
      <p:sp>
        <p:nvSpPr>
          <p:cNvPr id="24" name="Text 19">
            <a:extLst>
              <a:ext uri="{FF2B5EF4-FFF2-40B4-BE49-F238E27FC236}">
                <a16:creationId xmlns:a16="http://schemas.microsoft.com/office/drawing/2014/main" id="{4F6132A2-4E15-99C7-AC3A-576F036703A4}"/>
              </a:ext>
            </a:extLst>
          </p:cNvPr>
          <p:cNvSpPr/>
          <p:nvPr/>
        </p:nvSpPr>
        <p:spPr>
          <a:xfrm>
            <a:off x="8412480" y="3596640"/>
            <a:ext cx="3048000" cy="426720"/>
          </a:xfrm>
          <a:prstGeom prst="rect">
            <a:avLst/>
          </a:prstGeom>
          <a:noFill/>
          <a:ln/>
        </p:spPr>
        <p:txBody>
          <a:bodyPr wrap="square" lIns="0" tIns="0" rIns="0" bIns="0" rtlCol="0" anchor="ctr"/>
          <a:lstStyle/>
          <a:p>
            <a:r>
              <a:rPr lang="en-US" sz="1267" dirty="0">
                <a:solidFill>
                  <a:srgbClr val="1A1A2E"/>
                </a:solidFill>
                <a:latin typeface="Calibri" pitchFamily="34" charset="0"/>
                <a:ea typeface="Calibri" pitchFamily="34" charset="-122"/>
                <a:cs typeface="Calibri" pitchFamily="34" charset="-120"/>
              </a:rPr>
              <a:t>Value of Engagement</a:t>
            </a:r>
            <a:endParaRPr lang="en-US" sz="1267" dirty="0"/>
          </a:p>
        </p:txBody>
      </p:sp>
      <p:sp>
        <p:nvSpPr>
          <p:cNvPr id="25" name="Shape 20">
            <a:extLst>
              <a:ext uri="{FF2B5EF4-FFF2-40B4-BE49-F238E27FC236}">
                <a16:creationId xmlns:a16="http://schemas.microsoft.com/office/drawing/2014/main" id="{959F841B-91F2-F10A-28CE-B6B5BA7991CD}"/>
              </a:ext>
            </a:extLst>
          </p:cNvPr>
          <p:cNvSpPr/>
          <p:nvPr/>
        </p:nvSpPr>
        <p:spPr>
          <a:xfrm>
            <a:off x="7924800" y="4206240"/>
            <a:ext cx="304800" cy="304800"/>
          </a:xfrm>
          <a:prstGeom prst="ellipse">
            <a:avLst/>
          </a:prstGeom>
          <a:solidFill>
            <a:srgbClr val="7B68AE"/>
          </a:solidFill>
          <a:ln/>
        </p:spPr>
        <p:txBody>
          <a:bodyPr/>
          <a:lstStyle/>
          <a:p>
            <a:endParaRPr lang="en-US" sz="2400"/>
          </a:p>
        </p:txBody>
      </p:sp>
      <p:sp>
        <p:nvSpPr>
          <p:cNvPr id="26" name="Text 21">
            <a:extLst>
              <a:ext uri="{FF2B5EF4-FFF2-40B4-BE49-F238E27FC236}">
                <a16:creationId xmlns:a16="http://schemas.microsoft.com/office/drawing/2014/main" id="{C5AC5F0B-F684-06A9-B1AF-D7F752373FC8}"/>
              </a:ext>
            </a:extLst>
          </p:cNvPr>
          <p:cNvSpPr/>
          <p:nvPr/>
        </p:nvSpPr>
        <p:spPr>
          <a:xfrm>
            <a:off x="8412480" y="4145280"/>
            <a:ext cx="3048000" cy="426720"/>
          </a:xfrm>
          <a:prstGeom prst="rect">
            <a:avLst/>
          </a:prstGeom>
          <a:noFill/>
          <a:ln/>
        </p:spPr>
        <p:txBody>
          <a:bodyPr wrap="square" lIns="0" tIns="0" rIns="0" bIns="0" rtlCol="0" anchor="ctr"/>
          <a:lstStyle/>
          <a:p>
            <a:r>
              <a:rPr lang="en-US" sz="1267" dirty="0">
                <a:solidFill>
                  <a:srgbClr val="1A1A2E"/>
                </a:solidFill>
                <a:latin typeface="Calibri" pitchFamily="34" charset="0"/>
                <a:ea typeface="Calibri" pitchFamily="34" charset="-122"/>
                <a:cs typeface="Calibri" pitchFamily="34" charset="-120"/>
              </a:rPr>
              <a:t>Government Proximity</a:t>
            </a:r>
            <a:endParaRPr lang="en-US" sz="1267" dirty="0"/>
          </a:p>
        </p:txBody>
      </p:sp>
      <p:sp>
        <p:nvSpPr>
          <p:cNvPr id="27" name="Shape 22">
            <a:extLst>
              <a:ext uri="{FF2B5EF4-FFF2-40B4-BE49-F238E27FC236}">
                <a16:creationId xmlns:a16="http://schemas.microsoft.com/office/drawing/2014/main" id="{23888A15-5707-FDBC-0912-CEF9738CC946}"/>
              </a:ext>
            </a:extLst>
          </p:cNvPr>
          <p:cNvSpPr/>
          <p:nvPr/>
        </p:nvSpPr>
        <p:spPr>
          <a:xfrm>
            <a:off x="7924800" y="4754880"/>
            <a:ext cx="304800" cy="304800"/>
          </a:xfrm>
          <a:prstGeom prst="ellipse">
            <a:avLst/>
          </a:prstGeom>
          <a:solidFill>
            <a:srgbClr val="7B68AE"/>
          </a:solidFill>
          <a:ln/>
        </p:spPr>
        <p:txBody>
          <a:bodyPr/>
          <a:lstStyle/>
          <a:p>
            <a:endParaRPr lang="en-US" sz="2400"/>
          </a:p>
        </p:txBody>
      </p:sp>
      <p:sp>
        <p:nvSpPr>
          <p:cNvPr id="28" name="Text 23">
            <a:extLst>
              <a:ext uri="{FF2B5EF4-FFF2-40B4-BE49-F238E27FC236}">
                <a16:creationId xmlns:a16="http://schemas.microsoft.com/office/drawing/2014/main" id="{8D39BD47-E8AB-2787-C2A4-DA2D6458BF74}"/>
              </a:ext>
            </a:extLst>
          </p:cNvPr>
          <p:cNvSpPr/>
          <p:nvPr/>
        </p:nvSpPr>
        <p:spPr>
          <a:xfrm>
            <a:off x="8412480" y="4693920"/>
            <a:ext cx="3048000" cy="426720"/>
          </a:xfrm>
          <a:prstGeom prst="rect">
            <a:avLst/>
          </a:prstGeom>
          <a:noFill/>
          <a:ln/>
        </p:spPr>
        <p:txBody>
          <a:bodyPr wrap="square" lIns="0" tIns="0" rIns="0" bIns="0" rtlCol="0" anchor="ctr"/>
          <a:lstStyle/>
          <a:p>
            <a:r>
              <a:rPr lang="en-US" sz="1267" dirty="0">
                <a:solidFill>
                  <a:srgbClr val="1A1A2E"/>
                </a:solidFill>
                <a:latin typeface="Calibri" pitchFamily="34" charset="0"/>
                <a:ea typeface="Calibri" pitchFamily="34" charset="-122"/>
                <a:cs typeface="Calibri" pitchFamily="34" charset="-120"/>
              </a:rPr>
              <a:t>Nature of Services</a:t>
            </a:r>
            <a:endParaRPr lang="en-US" sz="1267" dirty="0"/>
          </a:p>
        </p:txBody>
      </p:sp>
      <p:sp>
        <p:nvSpPr>
          <p:cNvPr id="29" name="Text 24">
            <a:extLst>
              <a:ext uri="{FF2B5EF4-FFF2-40B4-BE49-F238E27FC236}">
                <a16:creationId xmlns:a16="http://schemas.microsoft.com/office/drawing/2014/main" id="{704ADB0F-67D7-A1E6-96D1-B07CE3607043}"/>
              </a:ext>
            </a:extLst>
          </p:cNvPr>
          <p:cNvSpPr/>
          <p:nvPr/>
        </p:nvSpPr>
        <p:spPr>
          <a:xfrm>
            <a:off x="853440" y="5730240"/>
            <a:ext cx="10485120" cy="426720"/>
          </a:xfrm>
          <a:prstGeom prst="rect">
            <a:avLst/>
          </a:prstGeom>
          <a:noFill/>
          <a:ln/>
        </p:spPr>
        <p:txBody>
          <a:bodyPr wrap="square" lIns="0" tIns="0" rIns="0" bIns="0" rtlCol="0" anchor="ctr"/>
          <a:lstStyle/>
          <a:p>
            <a:r>
              <a:rPr lang="en-US" sz="1333" i="1" dirty="0">
                <a:solidFill>
                  <a:srgbClr val="2D1B5E"/>
                </a:solidFill>
                <a:latin typeface="Calibri" pitchFamily="34" charset="0"/>
                <a:ea typeface="Calibri" pitchFamily="34" charset="-122"/>
                <a:cs typeface="Calibri" pitchFamily="34" charset="-120"/>
              </a:rPr>
              <a:t>Risk tiering must be documented and defensible</a:t>
            </a:r>
            <a:endParaRPr lang="en-US" sz="1333" dirty="0"/>
          </a:p>
        </p:txBody>
      </p:sp>
    </p:spTree>
    <p:extLst>
      <p:ext uri="{BB962C8B-B14F-4D97-AF65-F5344CB8AC3E}">
        <p14:creationId xmlns:p14="http://schemas.microsoft.com/office/powerpoint/2010/main" val="3198456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4608B-9B79-74C8-E5EB-B6972220C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66FFC-2580-8212-7126-9B4A22D42DF8}"/>
              </a:ext>
            </a:extLst>
          </p:cNvPr>
          <p:cNvSpPr>
            <a:spLocks noGrp="1"/>
          </p:cNvSpPr>
          <p:nvPr>
            <p:ph type="title"/>
          </p:nvPr>
        </p:nvSpPr>
        <p:spPr/>
        <p:txBody>
          <a:bodyPr/>
          <a:lstStyle/>
          <a:p>
            <a:r>
              <a:rPr lang="en-US" dirty="0"/>
              <a:t>Elements of Third-Party Due Diligence</a:t>
            </a:r>
            <a:br>
              <a:rPr lang="en-US" dirty="0"/>
            </a:br>
            <a:endParaRPr lang="en-US" dirty="0"/>
          </a:p>
        </p:txBody>
      </p:sp>
      <p:sp>
        <p:nvSpPr>
          <p:cNvPr id="3" name="Slide Number Placeholder 2">
            <a:extLst>
              <a:ext uri="{FF2B5EF4-FFF2-40B4-BE49-F238E27FC236}">
                <a16:creationId xmlns:a16="http://schemas.microsoft.com/office/drawing/2014/main" id="{2F110CD5-71B7-B2A3-F9E5-941CB1B3A34D}"/>
              </a:ext>
            </a:extLst>
          </p:cNvPr>
          <p:cNvSpPr>
            <a:spLocks noGrp="1"/>
          </p:cNvSpPr>
          <p:nvPr>
            <p:ph type="sldNum" sz="quarter" idx="10"/>
          </p:nvPr>
        </p:nvSpPr>
        <p:spPr/>
        <p:txBody>
          <a:bodyPr/>
          <a:lstStyle/>
          <a:p>
            <a:fld id="{F19811FD-96DF-42B1-BDBB-EF3C0573B843}" type="slidenum">
              <a:rPr lang="en-US" smtClean="0"/>
              <a:pPr/>
              <a:t>24</a:t>
            </a:fld>
            <a:endParaRPr lang="en-US" dirty="0"/>
          </a:p>
        </p:txBody>
      </p:sp>
      <p:graphicFrame>
        <p:nvGraphicFramePr>
          <p:cNvPr id="4" name="Diagram 3">
            <a:extLst>
              <a:ext uri="{FF2B5EF4-FFF2-40B4-BE49-F238E27FC236}">
                <a16:creationId xmlns:a16="http://schemas.microsoft.com/office/drawing/2014/main" id="{3928A186-CC46-428D-ADC1-6D02CB0D33E8}"/>
              </a:ext>
            </a:extLst>
          </p:cNvPr>
          <p:cNvGraphicFramePr/>
          <p:nvPr>
            <p:extLst>
              <p:ext uri="{D42A27DB-BD31-4B8C-83A1-F6EECF244321}">
                <p14:modId xmlns:p14="http://schemas.microsoft.com/office/powerpoint/2010/main" val="4093487492"/>
              </p:ext>
            </p:extLst>
          </p:nvPr>
        </p:nvGraphicFramePr>
        <p:xfrm>
          <a:off x="-774700" y="1219200"/>
          <a:ext cx="13284200" cy="498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3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dgm="http://schemas.openxmlformats.org/drawingml/2006/diagram"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FB845-D126-FADB-58AC-D3A0CB58387A}"/>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4C589526-14F7-FDF8-E0EA-0E3889B253EA}"/>
              </a:ext>
            </a:extLst>
          </p:cNvPr>
          <p:cNvGraphicFramePr/>
          <p:nvPr>
            <p:extLst>
              <p:ext uri="{D42A27DB-BD31-4B8C-83A1-F6EECF244321}">
                <p14:modId xmlns:p14="http://schemas.microsoft.com/office/powerpoint/2010/main" val="763902266"/>
              </p:ext>
            </p:extLst>
          </p:nvPr>
        </p:nvGraphicFramePr>
        <p:xfrm>
          <a:off x="869950" y="0"/>
          <a:ext cx="10306050" cy="6087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FE69606-4B23-C5D4-5C95-902C19B78148}"/>
              </a:ext>
            </a:extLst>
          </p:cNvPr>
          <p:cNvSpPr>
            <a:spLocks noGrp="1"/>
          </p:cNvSpPr>
          <p:nvPr>
            <p:ph type="title"/>
          </p:nvPr>
        </p:nvSpPr>
        <p:spPr/>
        <p:txBody>
          <a:bodyPr/>
          <a:lstStyle/>
          <a:p>
            <a:r>
              <a:rPr lang="en-US" dirty="0">
                <a:solidFill>
                  <a:srgbClr val="2D1B5E"/>
                </a:solidFill>
                <a:latin typeface="Georgia" pitchFamily="34" charset="0"/>
                <a:ea typeface="Georgia" pitchFamily="34" charset="-122"/>
                <a:cs typeface="Georgia" pitchFamily="34" charset="-120"/>
              </a:rPr>
              <a:t>Ongoing Monitoring vs. Onboarding Diligence</a:t>
            </a:r>
            <a:endParaRPr lang="en-US" dirty="0"/>
          </a:p>
        </p:txBody>
      </p:sp>
      <p:sp>
        <p:nvSpPr>
          <p:cNvPr id="3" name="Slide Number Placeholder 2">
            <a:extLst>
              <a:ext uri="{FF2B5EF4-FFF2-40B4-BE49-F238E27FC236}">
                <a16:creationId xmlns:a16="http://schemas.microsoft.com/office/drawing/2014/main" id="{F46918F4-50AF-28B5-2796-1E531592EA28}"/>
              </a:ext>
            </a:extLst>
          </p:cNvPr>
          <p:cNvSpPr>
            <a:spLocks noGrp="1"/>
          </p:cNvSpPr>
          <p:nvPr>
            <p:ph type="sldNum" sz="quarter" idx="10"/>
          </p:nvPr>
        </p:nvSpPr>
        <p:spPr/>
        <p:txBody>
          <a:bodyPr/>
          <a:lstStyle/>
          <a:p>
            <a:fld id="{F19811FD-96DF-42B1-BDBB-EF3C0573B843}" type="slidenum">
              <a:rPr lang="en-US" smtClean="0"/>
              <a:pPr/>
              <a:t>25</a:t>
            </a:fld>
            <a:endParaRPr lang="en-US" dirty="0"/>
          </a:p>
        </p:txBody>
      </p:sp>
      <p:sp>
        <p:nvSpPr>
          <p:cNvPr id="6" name="Rectangle: Rounded Corners 5">
            <a:extLst>
              <a:ext uri="{FF2B5EF4-FFF2-40B4-BE49-F238E27FC236}">
                <a16:creationId xmlns:a16="http://schemas.microsoft.com/office/drawing/2014/main" id="{247E70A2-48EE-75D8-728A-8B9FE3811E9F}"/>
              </a:ext>
            </a:extLst>
          </p:cNvPr>
          <p:cNvSpPr/>
          <p:nvPr/>
        </p:nvSpPr>
        <p:spPr>
          <a:xfrm>
            <a:off x="1016000" y="5191655"/>
            <a:ext cx="4143734" cy="749830"/>
          </a:xfrm>
          <a:prstGeom prst="roundRect">
            <a:avLst/>
          </a:prstGeom>
          <a:solidFill>
            <a:schemeClr val="accent5"/>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rPr>
              <a:t>Point in Time </a:t>
            </a:r>
            <a:br>
              <a:rPr lang="en-US" dirty="0"/>
            </a:br>
            <a:r>
              <a:rPr lang="en-US" dirty="0"/>
              <a:t>Onboarding &amp; Renewal</a:t>
            </a:r>
          </a:p>
        </p:txBody>
      </p:sp>
      <p:sp>
        <p:nvSpPr>
          <p:cNvPr id="4" name="Rectangle: Rounded Corners 3">
            <a:extLst>
              <a:ext uri="{FF2B5EF4-FFF2-40B4-BE49-F238E27FC236}">
                <a16:creationId xmlns:a16="http://schemas.microsoft.com/office/drawing/2014/main" id="{AC33FCDB-3353-7FCB-5B96-CF5D01FF27F8}"/>
              </a:ext>
            </a:extLst>
          </p:cNvPr>
          <p:cNvSpPr/>
          <p:nvPr/>
        </p:nvSpPr>
        <p:spPr>
          <a:xfrm>
            <a:off x="5588000" y="5191655"/>
            <a:ext cx="5028499" cy="74983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25000"/>
                    <a:lumOff val="75000"/>
                  </a:schemeClr>
                </a:solidFill>
              </a:rPr>
              <a:t>Continuous Monitoring</a:t>
            </a:r>
          </a:p>
          <a:p>
            <a:pPr algn="ctr"/>
            <a:r>
              <a:rPr lang="en-US" dirty="0"/>
              <a:t>Rescreening, monitoring, red flag reviews, etc. </a:t>
            </a:r>
          </a:p>
        </p:txBody>
      </p:sp>
    </p:spTree>
    <p:extLst>
      <p:ext uri="{BB962C8B-B14F-4D97-AF65-F5344CB8AC3E}">
        <p14:creationId xmlns:p14="http://schemas.microsoft.com/office/powerpoint/2010/main" val="1185207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dgm="http://schemas.openxmlformats.org/drawingml/2006/diagram"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834F5-1F4B-08AD-0697-07B24D04D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351D6-E22B-880C-CCD3-81A73DF2AB55}"/>
              </a:ext>
            </a:extLst>
          </p:cNvPr>
          <p:cNvSpPr>
            <a:spLocks noGrp="1"/>
          </p:cNvSpPr>
          <p:nvPr>
            <p:ph type="title"/>
          </p:nvPr>
        </p:nvSpPr>
        <p:spPr>
          <a:xfrm>
            <a:off x="472865" y="273368"/>
            <a:ext cx="9759950" cy="854075"/>
          </a:xfrm>
        </p:spPr>
        <p:txBody>
          <a:bodyPr/>
          <a:lstStyle/>
          <a:p>
            <a:r>
              <a:rPr lang="en-US" dirty="0">
                <a:solidFill>
                  <a:srgbClr val="2D1B5E"/>
                </a:solidFill>
                <a:latin typeface="Georgia" pitchFamily="34" charset="0"/>
                <a:ea typeface="Georgia" pitchFamily="34" charset="-122"/>
                <a:cs typeface="Georgia" pitchFamily="34" charset="-120"/>
              </a:rPr>
              <a:t>Contractual Protections</a:t>
            </a:r>
            <a:endParaRPr lang="en-US" dirty="0"/>
          </a:p>
        </p:txBody>
      </p:sp>
      <p:sp>
        <p:nvSpPr>
          <p:cNvPr id="3" name="Slide Number Placeholder 2">
            <a:extLst>
              <a:ext uri="{FF2B5EF4-FFF2-40B4-BE49-F238E27FC236}">
                <a16:creationId xmlns:a16="http://schemas.microsoft.com/office/drawing/2014/main" id="{C0E8EC26-92AC-B668-EB6B-9600207D9B98}"/>
              </a:ext>
            </a:extLst>
          </p:cNvPr>
          <p:cNvSpPr>
            <a:spLocks noGrp="1"/>
          </p:cNvSpPr>
          <p:nvPr>
            <p:ph type="sldNum" sz="quarter" idx="10"/>
          </p:nvPr>
        </p:nvSpPr>
        <p:spPr/>
        <p:txBody>
          <a:bodyPr/>
          <a:lstStyle/>
          <a:p>
            <a:fld id="{F19811FD-96DF-42B1-BDBB-EF3C0573B843}" type="slidenum">
              <a:rPr lang="en-US" smtClean="0"/>
              <a:pPr/>
              <a:t>26</a:t>
            </a:fld>
            <a:endParaRPr lang="en-US" dirty="0"/>
          </a:p>
        </p:txBody>
      </p:sp>
      <p:pic>
        <p:nvPicPr>
          <p:cNvPr id="7" name="Image 1">
            <a:extLst>
              <a:ext uri="{FF2B5EF4-FFF2-40B4-BE49-F238E27FC236}">
                <a16:creationId xmlns:a16="http://schemas.microsoft.com/office/drawing/2014/main" id="{83B7BF1F-57EF-0420-DCF3-7DD834853FB0}"/>
              </a:ext>
            </a:extLst>
          </p:cNvPr>
          <p:cNvPicPr>
            <a:picLocks noChangeAspect="1"/>
          </p:cNvPicPr>
          <p:nvPr/>
        </p:nvPicPr>
        <p:blipFill>
          <a:blip r:embed="rId3"/>
          <a:srcRect l="-7143" r="-7143"/>
          <a:stretch/>
        </p:blipFill>
        <p:spPr>
          <a:xfrm>
            <a:off x="-244265" y="757077"/>
            <a:ext cx="11963400" cy="6280785"/>
          </a:xfrm>
          <a:prstGeom prst="rect">
            <a:avLst/>
          </a:prstGeom>
        </p:spPr>
      </p:pic>
    </p:spTree>
    <p:extLst>
      <p:ext uri="{BB962C8B-B14F-4D97-AF65-F5344CB8AC3E}">
        <p14:creationId xmlns:p14="http://schemas.microsoft.com/office/powerpoint/2010/main" val="1608217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3B6C9-ECC1-340B-7322-063977E47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51066-9EC4-1CAD-00C9-D664EFC1C589}"/>
              </a:ext>
            </a:extLst>
          </p:cNvPr>
          <p:cNvSpPr>
            <a:spLocks noGrp="1"/>
          </p:cNvSpPr>
          <p:nvPr>
            <p:ph type="title"/>
          </p:nvPr>
        </p:nvSpPr>
        <p:spPr>
          <a:xfrm>
            <a:off x="472865" y="273368"/>
            <a:ext cx="9759950" cy="854075"/>
          </a:xfrm>
        </p:spPr>
        <p:txBody>
          <a:bodyPr/>
          <a:lstStyle/>
          <a:p>
            <a:r>
              <a:rPr lang="en-US" dirty="0">
                <a:solidFill>
                  <a:srgbClr val="2D1B5E"/>
                </a:solidFill>
                <a:latin typeface="Georgia" pitchFamily="34" charset="0"/>
                <a:ea typeface="Georgia" pitchFamily="34" charset="-122"/>
                <a:cs typeface="Georgia" pitchFamily="34" charset="-120"/>
              </a:rPr>
              <a:t>General Best Practices</a:t>
            </a:r>
            <a:endParaRPr lang="en-US" dirty="0"/>
          </a:p>
        </p:txBody>
      </p:sp>
      <p:sp>
        <p:nvSpPr>
          <p:cNvPr id="3" name="Slide Number Placeholder 2">
            <a:extLst>
              <a:ext uri="{FF2B5EF4-FFF2-40B4-BE49-F238E27FC236}">
                <a16:creationId xmlns:a16="http://schemas.microsoft.com/office/drawing/2014/main" id="{2D752018-3F98-7FB4-8E85-D1C173704C06}"/>
              </a:ext>
            </a:extLst>
          </p:cNvPr>
          <p:cNvSpPr>
            <a:spLocks noGrp="1"/>
          </p:cNvSpPr>
          <p:nvPr>
            <p:ph type="sldNum" sz="quarter" idx="10"/>
          </p:nvPr>
        </p:nvSpPr>
        <p:spPr/>
        <p:txBody>
          <a:bodyPr/>
          <a:lstStyle/>
          <a:p>
            <a:fld id="{F19811FD-96DF-42B1-BDBB-EF3C0573B843}" type="slidenum">
              <a:rPr lang="en-US" smtClean="0"/>
              <a:pPr/>
              <a:t>27</a:t>
            </a:fld>
            <a:endParaRPr lang="en-US" dirty="0"/>
          </a:p>
        </p:txBody>
      </p:sp>
      <p:sp>
        <p:nvSpPr>
          <p:cNvPr id="4" name="Shape 2">
            <a:extLst>
              <a:ext uri="{FF2B5EF4-FFF2-40B4-BE49-F238E27FC236}">
                <a16:creationId xmlns:a16="http://schemas.microsoft.com/office/drawing/2014/main" id="{C48C3BED-7117-41AD-4E98-8A8936CA7D73}"/>
              </a:ext>
            </a:extLst>
          </p:cNvPr>
          <p:cNvSpPr/>
          <p:nvPr/>
        </p:nvSpPr>
        <p:spPr>
          <a:xfrm>
            <a:off x="472865" y="1347470"/>
            <a:ext cx="3413760" cy="1950720"/>
          </a:xfrm>
          <a:prstGeom prst="roundRect">
            <a:avLst>
              <a:gd name="adj" fmla="val 5000"/>
            </a:avLst>
          </a:prstGeom>
          <a:solidFill>
            <a:srgbClr val="2D1B5E"/>
          </a:solidFill>
          <a:ln/>
        </p:spPr>
        <p:txBody>
          <a:bodyPr/>
          <a:lstStyle/>
          <a:p>
            <a:endParaRPr lang="en-US" sz="2400"/>
          </a:p>
        </p:txBody>
      </p:sp>
      <p:sp>
        <p:nvSpPr>
          <p:cNvPr id="5" name="Text 3">
            <a:extLst>
              <a:ext uri="{FF2B5EF4-FFF2-40B4-BE49-F238E27FC236}">
                <a16:creationId xmlns:a16="http://schemas.microsoft.com/office/drawing/2014/main" id="{9F30A537-7037-9678-F342-9DB4E60FA366}"/>
              </a:ext>
            </a:extLst>
          </p:cNvPr>
          <p:cNvSpPr/>
          <p:nvPr/>
        </p:nvSpPr>
        <p:spPr>
          <a:xfrm>
            <a:off x="472865" y="171323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CENTRALIZE</a:t>
            </a:r>
            <a:endParaRPr lang="en-US" sz="1600" dirty="0"/>
          </a:p>
        </p:txBody>
      </p:sp>
      <p:sp>
        <p:nvSpPr>
          <p:cNvPr id="6" name="Text 4">
            <a:extLst>
              <a:ext uri="{FF2B5EF4-FFF2-40B4-BE49-F238E27FC236}">
                <a16:creationId xmlns:a16="http://schemas.microsoft.com/office/drawing/2014/main" id="{F703F616-B8D3-1DB2-2DCA-5230B96E3A98}"/>
              </a:ext>
            </a:extLst>
          </p:cNvPr>
          <p:cNvSpPr/>
          <p:nvPr/>
        </p:nvSpPr>
        <p:spPr>
          <a:xfrm>
            <a:off x="716705" y="2383790"/>
            <a:ext cx="2926080" cy="731520"/>
          </a:xfrm>
          <a:prstGeom prst="rect">
            <a:avLst/>
          </a:prstGeom>
          <a:noFill/>
          <a:ln/>
        </p:spPr>
        <p:txBody>
          <a:bodyPr wrap="square" lIns="0" tIns="0" rIns="0" bIns="0" rtlCol="0" anchor="t"/>
          <a:lstStyle/>
          <a:p>
            <a:pPr algn="ctr"/>
            <a:r>
              <a:rPr lang="en-US" sz="1267" dirty="0">
                <a:solidFill>
                  <a:srgbClr val="E8E0F0"/>
                </a:solidFill>
                <a:latin typeface="Calibri" pitchFamily="34" charset="0"/>
                <a:ea typeface="Calibri" pitchFamily="34" charset="-122"/>
                <a:cs typeface="Calibri" pitchFamily="34" charset="-120"/>
              </a:rPr>
              <a:t>Use a single system of record for all third parties</a:t>
            </a:r>
            <a:endParaRPr lang="en-US" sz="1267" dirty="0"/>
          </a:p>
        </p:txBody>
      </p:sp>
      <p:sp>
        <p:nvSpPr>
          <p:cNvPr id="10" name="Shape 5">
            <a:extLst>
              <a:ext uri="{FF2B5EF4-FFF2-40B4-BE49-F238E27FC236}">
                <a16:creationId xmlns:a16="http://schemas.microsoft.com/office/drawing/2014/main" id="{76808AC1-25F0-83F4-59F0-F17D7ECEB560}"/>
              </a:ext>
            </a:extLst>
          </p:cNvPr>
          <p:cNvSpPr/>
          <p:nvPr/>
        </p:nvSpPr>
        <p:spPr>
          <a:xfrm>
            <a:off x="4252385" y="1347470"/>
            <a:ext cx="3413760" cy="1950720"/>
          </a:xfrm>
          <a:prstGeom prst="roundRect">
            <a:avLst>
              <a:gd name="adj" fmla="val 5000"/>
            </a:avLst>
          </a:prstGeom>
          <a:solidFill>
            <a:srgbClr val="2D1B5E"/>
          </a:solidFill>
          <a:ln/>
        </p:spPr>
        <p:txBody>
          <a:bodyPr/>
          <a:lstStyle/>
          <a:p>
            <a:endParaRPr lang="en-US" sz="2400"/>
          </a:p>
        </p:txBody>
      </p:sp>
      <p:sp>
        <p:nvSpPr>
          <p:cNvPr id="42" name="Text 6">
            <a:extLst>
              <a:ext uri="{FF2B5EF4-FFF2-40B4-BE49-F238E27FC236}">
                <a16:creationId xmlns:a16="http://schemas.microsoft.com/office/drawing/2014/main" id="{0340BCD4-B276-5E3D-C89D-9530C3EE0622}"/>
              </a:ext>
            </a:extLst>
          </p:cNvPr>
          <p:cNvSpPr/>
          <p:nvPr/>
        </p:nvSpPr>
        <p:spPr>
          <a:xfrm>
            <a:off x="4252385" y="171323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INTEGRATE</a:t>
            </a:r>
            <a:endParaRPr lang="en-US" sz="1600" dirty="0"/>
          </a:p>
        </p:txBody>
      </p:sp>
      <p:sp>
        <p:nvSpPr>
          <p:cNvPr id="43" name="Text 7">
            <a:extLst>
              <a:ext uri="{FF2B5EF4-FFF2-40B4-BE49-F238E27FC236}">
                <a16:creationId xmlns:a16="http://schemas.microsoft.com/office/drawing/2014/main" id="{04A7C45E-B1E8-EA7A-E10D-117AD65F256A}"/>
              </a:ext>
            </a:extLst>
          </p:cNvPr>
          <p:cNvSpPr/>
          <p:nvPr/>
        </p:nvSpPr>
        <p:spPr>
          <a:xfrm>
            <a:off x="4496225" y="2383790"/>
            <a:ext cx="2926080" cy="731520"/>
          </a:xfrm>
          <a:prstGeom prst="rect">
            <a:avLst/>
          </a:prstGeom>
          <a:noFill/>
          <a:ln/>
        </p:spPr>
        <p:txBody>
          <a:bodyPr wrap="square" lIns="0" tIns="0" rIns="0" bIns="0" rtlCol="0" anchor="t"/>
          <a:lstStyle/>
          <a:p>
            <a:pPr algn="ctr"/>
            <a:r>
              <a:rPr lang="en-US" sz="1267" dirty="0">
                <a:solidFill>
                  <a:srgbClr val="E8E0F0"/>
                </a:solidFill>
                <a:latin typeface="Calibri" pitchFamily="34" charset="0"/>
                <a:ea typeface="Calibri" pitchFamily="34" charset="-122"/>
                <a:cs typeface="Calibri" pitchFamily="34" charset="-120"/>
              </a:rPr>
              <a:t>Embed diligence into procurement workflows</a:t>
            </a:r>
            <a:endParaRPr lang="en-US" sz="1267" dirty="0"/>
          </a:p>
        </p:txBody>
      </p:sp>
      <p:sp>
        <p:nvSpPr>
          <p:cNvPr id="44" name="Shape 8">
            <a:extLst>
              <a:ext uri="{FF2B5EF4-FFF2-40B4-BE49-F238E27FC236}">
                <a16:creationId xmlns:a16="http://schemas.microsoft.com/office/drawing/2014/main" id="{614B8F67-CC11-656D-B095-4430AE9D1C69}"/>
              </a:ext>
            </a:extLst>
          </p:cNvPr>
          <p:cNvSpPr/>
          <p:nvPr/>
        </p:nvSpPr>
        <p:spPr>
          <a:xfrm>
            <a:off x="8031905" y="1347470"/>
            <a:ext cx="3413760" cy="1950720"/>
          </a:xfrm>
          <a:prstGeom prst="roundRect">
            <a:avLst>
              <a:gd name="adj" fmla="val 5000"/>
            </a:avLst>
          </a:prstGeom>
          <a:solidFill>
            <a:srgbClr val="2D1B5E"/>
          </a:solidFill>
          <a:ln/>
        </p:spPr>
        <p:txBody>
          <a:bodyPr/>
          <a:lstStyle/>
          <a:p>
            <a:endParaRPr lang="en-US" sz="2400"/>
          </a:p>
        </p:txBody>
      </p:sp>
      <p:sp>
        <p:nvSpPr>
          <p:cNvPr id="45" name="Text 9">
            <a:extLst>
              <a:ext uri="{FF2B5EF4-FFF2-40B4-BE49-F238E27FC236}">
                <a16:creationId xmlns:a16="http://schemas.microsoft.com/office/drawing/2014/main" id="{9EC4108E-1AA5-BCC0-217A-3ED56EA0688C}"/>
              </a:ext>
            </a:extLst>
          </p:cNvPr>
          <p:cNvSpPr/>
          <p:nvPr/>
        </p:nvSpPr>
        <p:spPr>
          <a:xfrm>
            <a:off x="8031905" y="171323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TRAIN</a:t>
            </a:r>
            <a:endParaRPr lang="en-US" sz="1600" dirty="0"/>
          </a:p>
        </p:txBody>
      </p:sp>
      <p:sp>
        <p:nvSpPr>
          <p:cNvPr id="46" name="Text 10">
            <a:extLst>
              <a:ext uri="{FF2B5EF4-FFF2-40B4-BE49-F238E27FC236}">
                <a16:creationId xmlns:a16="http://schemas.microsoft.com/office/drawing/2014/main" id="{6B6556D4-BBBB-C1B0-CE30-196D640CD8D7}"/>
              </a:ext>
            </a:extLst>
          </p:cNvPr>
          <p:cNvSpPr/>
          <p:nvPr/>
        </p:nvSpPr>
        <p:spPr>
          <a:xfrm>
            <a:off x="8275745" y="2383790"/>
            <a:ext cx="2926080" cy="731520"/>
          </a:xfrm>
          <a:prstGeom prst="rect">
            <a:avLst/>
          </a:prstGeom>
          <a:noFill/>
          <a:ln/>
        </p:spPr>
        <p:txBody>
          <a:bodyPr wrap="square" lIns="0" tIns="0" rIns="0" bIns="0" rtlCol="0" anchor="t"/>
          <a:lstStyle/>
          <a:p>
            <a:pPr algn="ctr"/>
            <a:r>
              <a:rPr lang="en-US" sz="1267" dirty="0">
                <a:solidFill>
                  <a:srgbClr val="E8E0F0"/>
                </a:solidFill>
                <a:latin typeface="Calibri" pitchFamily="34" charset="0"/>
                <a:ea typeface="Calibri" pitchFamily="34" charset="-122"/>
                <a:cs typeface="Calibri" pitchFamily="34" charset="-120"/>
              </a:rPr>
              <a:t>Front-line teams must know the red flags to watch for and how to escalate</a:t>
            </a:r>
            <a:endParaRPr lang="en-US" sz="1267" dirty="0"/>
          </a:p>
        </p:txBody>
      </p:sp>
      <p:sp>
        <p:nvSpPr>
          <p:cNvPr id="47" name="Shape 11">
            <a:extLst>
              <a:ext uri="{FF2B5EF4-FFF2-40B4-BE49-F238E27FC236}">
                <a16:creationId xmlns:a16="http://schemas.microsoft.com/office/drawing/2014/main" id="{6F7F0901-4590-4706-D140-CFE7DA2D161D}"/>
              </a:ext>
            </a:extLst>
          </p:cNvPr>
          <p:cNvSpPr/>
          <p:nvPr/>
        </p:nvSpPr>
        <p:spPr>
          <a:xfrm>
            <a:off x="472865" y="3602990"/>
            <a:ext cx="3413760" cy="1950720"/>
          </a:xfrm>
          <a:prstGeom prst="roundRect">
            <a:avLst>
              <a:gd name="adj" fmla="val 5000"/>
            </a:avLst>
          </a:prstGeom>
          <a:solidFill>
            <a:srgbClr val="4A3080"/>
          </a:solidFill>
          <a:ln/>
        </p:spPr>
        <p:txBody>
          <a:bodyPr/>
          <a:lstStyle/>
          <a:p>
            <a:endParaRPr lang="en-US" sz="2400"/>
          </a:p>
        </p:txBody>
      </p:sp>
      <p:sp>
        <p:nvSpPr>
          <p:cNvPr id="48" name="Text 12">
            <a:extLst>
              <a:ext uri="{FF2B5EF4-FFF2-40B4-BE49-F238E27FC236}">
                <a16:creationId xmlns:a16="http://schemas.microsoft.com/office/drawing/2014/main" id="{D96DDBB8-C61A-C0CB-AB21-210C45F39ED4}"/>
              </a:ext>
            </a:extLst>
          </p:cNvPr>
          <p:cNvSpPr/>
          <p:nvPr/>
        </p:nvSpPr>
        <p:spPr>
          <a:xfrm>
            <a:off x="472865" y="396875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AUTOMATE</a:t>
            </a:r>
            <a:endParaRPr lang="en-US" sz="1600" dirty="0"/>
          </a:p>
        </p:txBody>
      </p:sp>
      <p:sp>
        <p:nvSpPr>
          <p:cNvPr id="49" name="Text 13">
            <a:extLst>
              <a:ext uri="{FF2B5EF4-FFF2-40B4-BE49-F238E27FC236}">
                <a16:creationId xmlns:a16="http://schemas.microsoft.com/office/drawing/2014/main" id="{54107228-056E-2EA7-7F09-F00638E3CAE3}"/>
              </a:ext>
            </a:extLst>
          </p:cNvPr>
          <p:cNvSpPr/>
          <p:nvPr/>
        </p:nvSpPr>
        <p:spPr>
          <a:xfrm>
            <a:off x="716705" y="4639310"/>
            <a:ext cx="2926080" cy="731520"/>
          </a:xfrm>
          <a:prstGeom prst="rect">
            <a:avLst/>
          </a:prstGeom>
          <a:noFill/>
          <a:ln/>
        </p:spPr>
        <p:txBody>
          <a:bodyPr wrap="square" lIns="0" tIns="0" rIns="0" bIns="0" rtlCol="0" anchor="t"/>
          <a:lstStyle/>
          <a:p>
            <a:pPr algn="ctr"/>
            <a:r>
              <a:rPr lang="en-US" sz="1267" dirty="0">
                <a:solidFill>
                  <a:srgbClr val="E8E0F0"/>
                </a:solidFill>
                <a:latin typeface="Calibri" pitchFamily="34" charset="0"/>
                <a:ea typeface="Calibri" pitchFamily="34" charset="-122"/>
                <a:cs typeface="Calibri" pitchFamily="34" charset="-120"/>
              </a:rPr>
              <a:t>Screening, monitoring &amp; workflow tools</a:t>
            </a:r>
            <a:endParaRPr lang="en-US" sz="1267" dirty="0"/>
          </a:p>
        </p:txBody>
      </p:sp>
      <p:sp>
        <p:nvSpPr>
          <p:cNvPr id="50" name="Shape 14">
            <a:extLst>
              <a:ext uri="{FF2B5EF4-FFF2-40B4-BE49-F238E27FC236}">
                <a16:creationId xmlns:a16="http://schemas.microsoft.com/office/drawing/2014/main" id="{34DA8EDD-5157-6A8E-E552-557F67D6BFD7}"/>
              </a:ext>
            </a:extLst>
          </p:cNvPr>
          <p:cNvSpPr/>
          <p:nvPr/>
        </p:nvSpPr>
        <p:spPr>
          <a:xfrm>
            <a:off x="4252385" y="3602990"/>
            <a:ext cx="3413760" cy="1950720"/>
          </a:xfrm>
          <a:prstGeom prst="roundRect">
            <a:avLst>
              <a:gd name="adj" fmla="val 5000"/>
            </a:avLst>
          </a:prstGeom>
          <a:solidFill>
            <a:srgbClr val="4A3080"/>
          </a:solidFill>
          <a:ln/>
        </p:spPr>
        <p:txBody>
          <a:bodyPr/>
          <a:lstStyle/>
          <a:p>
            <a:endParaRPr lang="en-US" sz="2400"/>
          </a:p>
        </p:txBody>
      </p:sp>
      <p:sp>
        <p:nvSpPr>
          <p:cNvPr id="51" name="Text 15">
            <a:extLst>
              <a:ext uri="{FF2B5EF4-FFF2-40B4-BE49-F238E27FC236}">
                <a16:creationId xmlns:a16="http://schemas.microsoft.com/office/drawing/2014/main" id="{CF78CE55-88ED-5AD0-FC8A-8D14FCB7C06C}"/>
              </a:ext>
            </a:extLst>
          </p:cNvPr>
          <p:cNvSpPr/>
          <p:nvPr/>
        </p:nvSpPr>
        <p:spPr>
          <a:xfrm>
            <a:off x="4252385" y="396875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DOCUMENT</a:t>
            </a:r>
            <a:endParaRPr lang="en-US" sz="1600" dirty="0"/>
          </a:p>
        </p:txBody>
      </p:sp>
      <p:sp>
        <p:nvSpPr>
          <p:cNvPr id="52" name="Text 16">
            <a:extLst>
              <a:ext uri="{FF2B5EF4-FFF2-40B4-BE49-F238E27FC236}">
                <a16:creationId xmlns:a16="http://schemas.microsoft.com/office/drawing/2014/main" id="{B9200F23-7B14-BD49-7054-179A68956961}"/>
              </a:ext>
            </a:extLst>
          </p:cNvPr>
          <p:cNvSpPr/>
          <p:nvPr/>
        </p:nvSpPr>
        <p:spPr>
          <a:xfrm>
            <a:off x="4496225" y="4639310"/>
            <a:ext cx="2926080" cy="731520"/>
          </a:xfrm>
          <a:prstGeom prst="rect">
            <a:avLst/>
          </a:prstGeom>
          <a:noFill/>
          <a:ln/>
        </p:spPr>
        <p:txBody>
          <a:bodyPr wrap="square" lIns="0" tIns="0" rIns="0" bIns="0" rtlCol="0" anchor="t"/>
          <a:lstStyle/>
          <a:p>
            <a:pPr algn="ctr"/>
            <a:r>
              <a:rPr lang="en-US" sz="1267" dirty="0">
                <a:solidFill>
                  <a:srgbClr val="E8E0F0"/>
                </a:solidFill>
                <a:latin typeface="Calibri" pitchFamily="34" charset="0"/>
                <a:ea typeface="Calibri" pitchFamily="34" charset="-122"/>
                <a:cs typeface="Calibri" pitchFamily="34" charset="-120"/>
              </a:rPr>
              <a:t>If something is not documented, it didn't happen</a:t>
            </a:r>
            <a:endParaRPr lang="en-US" sz="1267" dirty="0"/>
          </a:p>
        </p:txBody>
      </p:sp>
      <p:sp>
        <p:nvSpPr>
          <p:cNvPr id="53" name="Shape 17">
            <a:extLst>
              <a:ext uri="{FF2B5EF4-FFF2-40B4-BE49-F238E27FC236}">
                <a16:creationId xmlns:a16="http://schemas.microsoft.com/office/drawing/2014/main" id="{57C89336-6542-A019-CA53-B7DE9C92A752}"/>
              </a:ext>
            </a:extLst>
          </p:cNvPr>
          <p:cNvSpPr/>
          <p:nvPr/>
        </p:nvSpPr>
        <p:spPr>
          <a:xfrm>
            <a:off x="8031905" y="3602990"/>
            <a:ext cx="3413760" cy="1950720"/>
          </a:xfrm>
          <a:prstGeom prst="roundRect">
            <a:avLst>
              <a:gd name="adj" fmla="val 5000"/>
            </a:avLst>
          </a:prstGeom>
          <a:solidFill>
            <a:srgbClr val="4A3080"/>
          </a:solidFill>
          <a:ln/>
        </p:spPr>
        <p:txBody>
          <a:bodyPr/>
          <a:lstStyle/>
          <a:p>
            <a:endParaRPr lang="en-US" sz="2400"/>
          </a:p>
        </p:txBody>
      </p:sp>
      <p:sp>
        <p:nvSpPr>
          <p:cNvPr id="54" name="Text 18">
            <a:extLst>
              <a:ext uri="{FF2B5EF4-FFF2-40B4-BE49-F238E27FC236}">
                <a16:creationId xmlns:a16="http://schemas.microsoft.com/office/drawing/2014/main" id="{EE8E12B6-BF2A-37C1-C995-5F76951B3E8C}"/>
              </a:ext>
            </a:extLst>
          </p:cNvPr>
          <p:cNvSpPr/>
          <p:nvPr/>
        </p:nvSpPr>
        <p:spPr>
          <a:xfrm>
            <a:off x="8031905" y="396875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TEST &amp; AUDIT</a:t>
            </a:r>
            <a:endParaRPr lang="en-US" sz="1600" dirty="0"/>
          </a:p>
        </p:txBody>
      </p:sp>
      <p:sp>
        <p:nvSpPr>
          <p:cNvPr id="55" name="Text 19">
            <a:extLst>
              <a:ext uri="{FF2B5EF4-FFF2-40B4-BE49-F238E27FC236}">
                <a16:creationId xmlns:a16="http://schemas.microsoft.com/office/drawing/2014/main" id="{8296A3E5-9375-F991-3840-56C1E5560814}"/>
              </a:ext>
            </a:extLst>
          </p:cNvPr>
          <p:cNvSpPr/>
          <p:nvPr/>
        </p:nvSpPr>
        <p:spPr>
          <a:xfrm>
            <a:off x="8275745" y="4639310"/>
            <a:ext cx="2926080" cy="731520"/>
          </a:xfrm>
          <a:prstGeom prst="rect">
            <a:avLst/>
          </a:prstGeom>
          <a:noFill/>
          <a:ln/>
        </p:spPr>
        <p:txBody>
          <a:bodyPr wrap="square" lIns="0" tIns="0" rIns="0" bIns="0" rtlCol="0" anchor="t"/>
          <a:lstStyle/>
          <a:p>
            <a:pPr algn="ctr"/>
            <a:r>
              <a:rPr lang="en-US" sz="1267" dirty="0">
                <a:solidFill>
                  <a:srgbClr val="E8E0F0"/>
                </a:solidFill>
                <a:latin typeface="Calibri" pitchFamily="34" charset="0"/>
                <a:ea typeface="Calibri" pitchFamily="34" charset="-122"/>
                <a:cs typeface="Calibri" pitchFamily="34" charset="-120"/>
              </a:rPr>
              <a:t>Conduct periodic audits and simulations</a:t>
            </a:r>
            <a:endParaRPr lang="en-US" sz="1267" dirty="0"/>
          </a:p>
        </p:txBody>
      </p:sp>
    </p:spTree>
    <p:extLst>
      <p:ext uri="{BB962C8B-B14F-4D97-AF65-F5344CB8AC3E}">
        <p14:creationId xmlns:p14="http://schemas.microsoft.com/office/powerpoint/2010/main" val="3569377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579DE-33B8-C8C1-7928-9FD9C574C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4BB9B-5485-0203-CDE2-B78602AECD43}"/>
              </a:ext>
            </a:extLst>
          </p:cNvPr>
          <p:cNvSpPr>
            <a:spLocks noGrp="1"/>
          </p:cNvSpPr>
          <p:nvPr>
            <p:ph type="title"/>
          </p:nvPr>
        </p:nvSpPr>
        <p:spPr>
          <a:xfrm>
            <a:off x="472865" y="273368"/>
            <a:ext cx="9759950" cy="854075"/>
          </a:xfrm>
        </p:spPr>
        <p:txBody>
          <a:bodyPr/>
          <a:lstStyle/>
          <a:p>
            <a:r>
              <a:rPr lang="en-US" dirty="0">
                <a:solidFill>
                  <a:srgbClr val="2D1B5E"/>
                </a:solidFill>
                <a:latin typeface="Georgia" pitchFamily="34" charset="0"/>
              </a:rPr>
              <a:t>“Lessons Learned”</a:t>
            </a:r>
            <a:endParaRPr lang="en-US" dirty="0"/>
          </a:p>
        </p:txBody>
      </p:sp>
      <p:sp>
        <p:nvSpPr>
          <p:cNvPr id="3" name="Slide Number Placeholder 2">
            <a:extLst>
              <a:ext uri="{FF2B5EF4-FFF2-40B4-BE49-F238E27FC236}">
                <a16:creationId xmlns:a16="http://schemas.microsoft.com/office/drawing/2014/main" id="{1AE41772-28C1-44B2-E0B3-BD04666031F4}"/>
              </a:ext>
            </a:extLst>
          </p:cNvPr>
          <p:cNvSpPr>
            <a:spLocks noGrp="1"/>
          </p:cNvSpPr>
          <p:nvPr>
            <p:ph type="sldNum" sz="quarter" idx="10"/>
          </p:nvPr>
        </p:nvSpPr>
        <p:spPr/>
        <p:txBody>
          <a:bodyPr/>
          <a:lstStyle/>
          <a:p>
            <a:fld id="{F19811FD-96DF-42B1-BDBB-EF3C0573B843}" type="slidenum">
              <a:rPr lang="en-US" smtClean="0"/>
              <a:pPr/>
              <a:t>28</a:t>
            </a:fld>
            <a:endParaRPr lang="en-US" dirty="0"/>
          </a:p>
        </p:txBody>
      </p:sp>
      <p:sp>
        <p:nvSpPr>
          <p:cNvPr id="5" name="Text 3">
            <a:extLst>
              <a:ext uri="{FF2B5EF4-FFF2-40B4-BE49-F238E27FC236}">
                <a16:creationId xmlns:a16="http://schemas.microsoft.com/office/drawing/2014/main" id="{3958F269-278C-AFD8-4071-2ABD7A58C94C}"/>
              </a:ext>
            </a:extLst>
          </p:cNvPr>
          <p:cNvSpPr/>
          <p:nvPr/>
        </p:nvSpPr>
        <p:spPr>
          <a:xfrm>
            <a:off x="472865" y="171323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CENTRALIZE</a:t>
            </a:r>
            <a:endParaRPr lang="en-US" sz="1600" dirty="0"/>
          </a:p>
        </p:txBody>
      </p:sp>
      <p:sp>
        <p:nvSpPr>
          <p:cNvPr id="42" name="Text 6">
            <a:extLst>
              <a:ext uri="{FF2B5EF4-FFF2-40B4-BE49-F238E27FC236}">
                <a16:creationId xmlns:a16="http://schemas.microsoft.com/office/drawing/2014/main" id="{98D6D66C-FC84-476A-77B7-9A92E45D9248}"/>
              </a:ext>
            </a:extLst>
          </p:cNvPr>
          <p:cNvSpPr/>
          <p:nvPr/>
        </p:nvSpPr>
        <p:spPr>
          <a:xfrm>
            <a:off x="4252385" y="171323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INTEGRATE</a:t>
            </a:r>
            <a:endParaRPr lang="en-US" sz="1600" dirty="0"/>
          </a:p>
        </p:txBody>
      </p:sp>
      <p:sp>
        <p:nvSpPr>
          <p:cNvPr id="45" name="Text 9">
            <a:extLst>
              <a:ext uri="{FF2B5EF4-FFF2-40B4-BE49-F238E27FC236}">
                <a16:creationId xmlns:a16="http://schemas.microsoft.com/office/drawing/2014/main" id="{4C413A49-FB45-F2B6-E54C-B977F1ED8608}"/>
              </a:ext>
            </a:extLst>
          </p:cNvPr>
          <p:cNvSpPr/>
          <p:nvPr/>
        </p:nvSpPr>
        <p:spPr>
          <a:xfrm>
            <a:off x="8031905" y="171323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TRAIN</a:t>
            </a:r>
            <a:endParaRPr lang="en-US" sz="1600" dirty="0"/>
          </a:p>
        </p:txBody>
      </p:sp>
      <p:sp>
        <p:nvSpPr>
          <p:cNvPr id="48" name="Text 12">
            <a:extLst>
              <a:ext uri="{FF2B5EF4-FFF2-40B4-BE49-F238E27FC236}">
                <a16:creationId xmlns:a16="http://schemas.microsoft.com/office/drawing/2014/main" id="{5539E292-E5B7-3030-64A8-95D09A0ADC80}"/>
              </a:ext>
            </a:extLst>
          </p:cNvPr>
          <p:cNvSpPr/>
          <p:nvPr/>
        </p:nvSpPr>
        <p:spPr>
          <a:xfrm>
            <a:off x="472865" y="396875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AUTOMATE</a:t>
            </a:r>
            <a:endParaRPr lang="en-US" sz="1600" dirty="0"/>
          </a:p>
        </p:txBody>
      </p:sp>
      <p:sp>
        <p:nvSpPr>
          <p:cNvPr id="51" name="Text 15">
            <a:extLst>
              <a:ext uri="{FF2B5EF4-FFF2-40B4-BE49-F238E27FC236}">
                <a16:creationId xmlns:a16="http://schemas.microsoft.com/office/drawing/2014/main" id="{E359A04F-260D-EDAB-2A47-75068E7D86D6}"/>
              </a:ext>
            </a:extLst>
          </p:cNvPr>
          <p:cNvSpPr/>
          <p:nvPr/>
        </p:nvSpPr>
        <p:spPr>
          <a:xfrm>
            <a:off x="4252385" y="396875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DOCUMENT</a:t>
            </a:r>
            <a:endParaRPr lang="en-US" sz="1600" dirty="0"/>
          </a:p>
        </p:txBody>
      </p:sp>
      <p:sp>
        <p:nvSpPr>
          <p:cNvPr id="54" name="Text 18">
            <a:extLst>
              <a:ext uri="{FF2B5EF4-FFF2-40B4-BE49-F238E27FC236}">
                <a16:creationId xmlns:a16="http://schemas.microsoft.com/office/drawing/2014/main" id="{F905D935-8F8A-6D7D-2039-2CD5F5E4D8C4}"/>
              </a:ext>
            </a:extLst>
          </p:cNvPr>
          <p:cNvSpPr/>
          <p:nvPr/>
        </p:nvSpPr>
        <p:spPr>
          <a:xfrm>
            <a:off x="8031905" y="3968750"/>
            <a:ext cx="3413760" cy="60960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TEST &amp; AUDIT</a:t>
            </a:r>
            <a:endParaRPr lang="en-US" sz="1600" dirty="0"/>
          </a:p>
        </p:txBody>
      </p:sp>
      <p:sp>
        <p:nvSpPr>
          <p:cNvPr id="7" name="TextBox 6">
            <a:extLst>
              <a:ext uri="{FF2B5EF4-FFF2-40B4-BE49-F238E27FC236}">
                <a16:creationId xmlns:a16="http://schemas.microsoft.com/office/drawing/2014/main" id="{58EEAC0A-782A-A5D9-AA21-77D112810ED6}"/>
              </a:ext>
            </a:extLst>
          </p:cNvPr>
          <p:cNvSpPr txBox="1"/>
          <p:nvPr/>
        </p:nvSpPr>
        <p:spPr>
          <a:xfrm>
            <a:off x="590550" y="1127443"/>
            <a:ext cx="10293350" cy="3754874"/>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t>Consider an internal “blacklist” or “red flag list”</a:t>
            </a:r>
          </a:p>
          <a:p>
            <a:pPr marL="285750" indent="-285750">
              <a:buFont typeface="Wingdings" panose="05000000000000000000" pitchFamily="2" charset="2"/>
              <a:buChar char="ü"/>
            </a:pPr>
            <a:r>
              <a:rPr lang="en-US" sz="2000" dirty="0"/>
              <a:t>Ensure communication across key functions of the company gathering information </a:t>
            </a:r>
          </a:p>
          <a:p>
            <a:pPr marL="742950" lvl="1" indent="-285750">
              <a:buFont typeface="Wingdings" panose="05000000000000000000" pitchFamily="2" charset="2"/>
              <a:buChar char="§"/>
            </a:pPr>
            <a:r>
              <a:rPr lang="en-US" sz="2000" dirty="0"/>
              <a:t>Make sure Sales is included in diligence process</a:t>
            </a:r>
          </a:p>
          <a:p>
            <a:pPr marL="285750" indent="-285750">
              <a:buFont typeface="Wingdings" panose="05000000000000000000" pitchFamily="2" charset="2"/>
              <a:buChar char="ü"/>
            </a:pPr>
            <a:r>
              <a:rPr lang="en-US" sz="2000" dirty="0"/>
              <a:t>Continuous or 24 </a:t>
            </a:r>
            <a:r>
              <a:rPr lang="en-US" sz="2000" dirty="0" err="1"/>
              <a:t>hr</a:t>
            </a:r>
            <a:r>
              <a:rPr lang="en-US" sz="2000" dirty="0"/>
              <a:t> list-based screening is a best-practice (even brief delays can create significant liabilities)</a:t>
            </a:r>
          </a:p>
          <a:p>
            <a:pPr marL="285750" indent="-285750">
              <a:buFont typeface="Wingdings" panose="05000000000000000000" pitchFamily="2" charset="2"/>
              <a:buChar char="ü"/>
            </a:pPr>
            <a:r>
              <a:rPr lang="en-US" sz="2000" dirty="0"/>
              <a:t>Choose your screening lists carefully: decide which matter and which do not to cut down on administrative time and focus resources on red flags that matter</a:t>
            </a:r>
          </a:p>
          <a:p>
            <a:pPr marL="285750" indent="-285750">
              <a:buFont typeface="Wingdings" panose="05000000000000000000" pitchFamily="2" charset="2"/>
              <a:buChar char="ü"/>
            </a:pPr>
            <a:r>
              <a:rPr lang="en-US" sz="2000" dirty="0"/>
              <a:t>Evaluate all available information about the third party (e.g. if you get IP information, screen it; if your sales team meets with the third party, get their input) </a:t>
            </a:r>
          </a:p>
          <a:p>
            <a:pPr marL="285750" indent="-285750">
              <a:buFont typeface="Wingdings" panose="05000000000000000000" pitchFamily="2" charset="2"/>
              <a:buChar char="ü"/>
            </a:pPr>
            <a:r>
              <a:rPr lang="en-US" sz="2000" dirty="0"/>
              <a:t>Train all personnel in a position to identify and elevate risks (e.g. executive; legal; finance; HR; sales; procurement – but typically NOT engineers, marketing, IT)</a:t>
            </a: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305049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1E75-6ACB-FDB3-C125-999F649BA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2B7EC-7A19-40ED-BA3E-AC2F0C7E6108}"/>
              </a:ext>
            </a:extLst>
          </p:cNvPr>
          <p:cNvSpPr>
            <a:spLocks noGrp="1"/>
          </p:cNvSpPr>
          <p:nvPr>
            <p:ph type="title"/>
          </p:nvPr>
        </p:nvSpPr>
        <p:spPr/>
        <p:txBody>
          <a:bodyPr/>
          <a:lstStyle/>
          <a:p>
            <a:r>
              <a:rPr lang="en-US" dirty="0">
                <a:solidFill>
                  <a:srgbClr val="2D1B5E"/>
                </a:solidFill>
                <a:latin typeface="Georgia" pitchFamily="34" charset="0"/>
                <a:ea typeface="Georgia" pitchFamily="34" charset="-122"/>
                <a:cs typeface="Georgia" pitchFamily="34" charset="-120"/>
              </a:rPr>
              <a:t>Key Policies and Procedures to Consider</a:t>
            </a:r>
            <a:endParaRPr lang="en-US" dirty="0"/>
          </a:p>
        </p:txBody>
      </p:sp>
      <p:sp>
        <p:nvSpPr>
          <p:cNvPr id="3" name="Slide Number Placeholder 2">
            <a:extLst>
              <a:ext uri="{FF2B5EF4-FFF2-40B4-BE49-F238E27FC236}">
                <a16:creationId xmlns:a16="http://schemas.microsoft.com/office/drawing/2014/main" id="{20D09C2A-C8A9-BFB4-C479-3413A46D7309}"/>
              </a:ext>
            </a:extLst>
          </p:cNvPr>
          <p:cNvSpPr>
            <a:spLocks noGrp="1"/>
          </p:cNvSpPr>
          <p:nvPr>
            <p:ph type="sldNum" sz="quarter" idx="10"/>
          </p:nvPr>
        </p:nvSpPr>
        <p:spPr/>
        <p:txBody>
          <a:bodyPr/>
          <a:lstStyle/>
          <a:p>
            <a:fld id="{F19811FD-96DF-42B1-BDBB-EF3C0573B843}" type="slidenum">
              <a:rPr lang="en-US" smtClean="0"/>
              <a:pPr/>
              <a:t>29</a:t>
            </a:fld>
            <a:endParaRPr lang="en-US" dirty="0"/>
          </a:p>
        </p:txBody>
      </p:sp>
      <p:sp>
        <p:nvSpPr>
          <p:cNvPr id="7" name="Shape 2">
            <a:extLst>
              <a:ext uri="{FF2B5EF4-FFF2-40B4-BE49-F238E27FC236}">
                <a16:creationId xmlns:a16="http://schemas.microsoft.com/office/drawing/2014/main" id="{F7635C07-CCF3-A320-6DE2-8B2070E900A6}"/>
              </a:ext>
            </a:extLst>
          </p:cNvPr>
          <p:cNvSpPr/>
          <p:nvPr/>
        </p:nvSpPr>
        <p:spPr>
          <a:xfrm>
            <a:off x="427990" y="1283970"/>
            <a:ext cx="3535680" cy="609600"/>
          </a:xfrm>
          <a:prstGeom prst="roundRect">
            <a:avLst>
              <a:gd name="adj" fmla="val 10000"/>
            </a:avLst>
          </a:prstGeom>
          <a:solidFill>
            <a:srgbClr val="2D1B5E"/>
          </a:solidFill>
          <a:ln/>
        </p:spPr>
        <p:txBody>
          <a:bodyPr/>
          <a:lstStyle/>
          <a:p>
            <a:endParaRPr lang="en-US" sz="2400"/>
          </a:p>
        </p:txBody>
      </p:sp>
      <p:sp>
        <p:nvSpPr>
          <p:cNvPr id="8" name="Text 3">
            <a:extLst>
              <a:ext uri="{FF2B5EF4-FFF2-40B4-BE49-F238E27FC236}">
                <a16:creationId xmlns:a16="http://schemas.microsoft.com/office/drawing/2014/main" id="{E6609121-31AE-77BB-481A-A9F1FE987E5C}"/>
              </a:ext>
            </a:extLst>
          </p:cNvPr>
          <p:cNvSpPr/>
          <p:nvPr/>
        </p:nvSpPr>
        <p:spPr>
          <a:xfrm>
            <a:off x="427990" y="1283970"/>
            <a:ext cx="3535680" cy="60960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POLICIES</a:t>
            </a:r>
            <a:endParaRPr lang="en-US" sz="1200" dirty="0"/>
          </a:p>
        </p:txBody>
      </p:sp>
      <p:sp>
        <p:nvSpPr>
          <p:cNvPr id="9" name="Shape 4">
            <a:extLst>
              <a:ext uri="{FF2B5EF4-FFF2-40B4-BE49-F238E27FC236}">
                <a16:creationId xmlns:a16="http://schemas.microsoft.com/office/drawing/2014/main" id="{F9566867-0B4A-C502-5EB0-3CEDF442ED12}"/>
              </a:ext>
            </a:extLst>
          </p:cNvPr>
          <p:cNvSpPr/>
          <p:nvPr/>
        </p:nvSpPr>
        <p:spPr>
          <a:xfrm>
            <a:off x="549910" y="2076450"/>
            <a:ext cx="3291840" cy="463296"/>
          </a:xfrm>
          <a:prstGeom prst="roundRect">
            <a:avLst>
              <a:gd name="adj" fmla="val 10526"/>
            </a:avLst>
          </a:prstGeom>
          <a:solidFill>
            <a:srgbClr val="E8E0F0"/>
          </a:solidFill>
          <a:ln/>
        </p:spPr>
        <p:txBody>
          <a:bodyPr/>
          <a:lstStyle/>
          <a:p>
            <a:endParaRPr lang="en-US" sz="2400"/>
          </a:p>
        </p:txBody>
      </p:sp>
      <p:sp>
        <p:nvSpPr>
          <p:cNvPr id="11" name="Text 5">
            <a:extLst>
              <a:ext uri="{FF2B5EF4-FFF2-40B4-BE49-F238E27FC236}">
                <a16:creationId xmlns:a16="http://schemas.microsoft.com/office/drawing/2014/main" id="{2C8DEA2E-27D1-BBD3-2065-72EF68008687}"/>
              </a:ext>
            </a:extLst>
          </p:cNvPr>
          <p:cNvSpPr/>
          <p:nvPr/>
        </p:nvSpPr>
        <p:spPr>
          <a:xfrm>
            <a:off x="671830" y="207645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Sanctions Compliance</a:t>
            </a:r>
            <a:endParaRPr lang="en-US" sz="1133" dirty="0"/>
          </a:p>
        </p:txBody>
      </p:sp>
      <p:sp>
        <p:nvSpPr>
          <p:cNvPr id="12" name="Shape 6">
            <a:extLst>
              <a:ext uri="{FF2B5EF4-FFF2-40B4-BE49-F238E27FC236}">
                <a16:creationId xmlns:a16="http://schemas.microsoft.com/office/drawing/2014/main" id="{0F899758-1F7B-280A-B1A1-1E1215EA9FC3}"/>
              </a:ext>
            </a:extLst>
          </p:cNvPr>
          <p:cNvSpPr/>
          <p:nvPr/>
        </p:nvSpPr>
        <p:spPr>
          <a:xfrm>
            <a:off x="549910" y="2625090"/>
            <a:ext cx="3291840" cy="463296"/>
          </a:xfrm>
          <a:prstGeom prst="roundRect">
            <a:avLst>
              <a:gd name="adj" fmla="val 10526"/>
            </a:avLst>
          </a:prstGeom>
          <a:solidFill>
            <a:srgbClr val="E8E0F0"/>
          </a:solidFill>
          <a:ln/>
        </p:spPr>
        <p:txBody>
          <a:bodyPr/>
          <a:lstStyle/>
          <a:p>
            <a:endParaRPr lang="en-US" sz="2400"/>
          </a:p>
        </p:txBody>
      </p:sp>
      <p:sp>
        <p:nvSpPr>
          <p:cNvPr id="13" name="Text 7">
            <a:extLst>
              <a:ext uri="{FF2B5EF4-FFF2-40B4-BE49-F238E27FC236}">
                <a16:creationId xmlns:a16="http://schemas.microsoft.com/office/drawing/2014/main" id="{E52B8D4D-2F6F-3F89-7233-6693EA93DC3B}"/>
              </a:ext>
            </a:extLst>
          </p:cNvPr>
          <p:cNvSpPr/>
          <p:nvPr/>
        </p:nvSpPr>
        <p:spPr>
          <a:xfrm>
            <a:off x="671830" y="262509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Export Compliance</a:t>
            </a:r>
            <a:endParaRPr lang="en-US" sz="1133" dirty="0"/>
          </a:p>
        </p:txBody>
      </p:sp>
      <p:sp>
        <p:nvSpPr>
          <p:cNvPr id="14" name="Shape 8">
            <a:extLst>
              <a:ext uri="{FF2B5EF4-FFF2-40B4-BE49-F238E27FC236}">
                <a16:creationId xmlns:a16="http://schemas.microsoft.com/office/drawing/2014/main" id="{EC17A229-F054-FFDB-7481-7D8E17FCADAC}"/>
              </a:ext>
            </a:extLst>
          </p:cNvPr>
          <p:cNvSpPr/>
          <p:nvPr/>
        </p:nvSpPr>
        <p:spPr>
          <a:xfrm>
            <a:off x="549910" y="3173730"/>
            <a:ext cx="3291840" cy="463296"/>
          </a:xfrm>
          <a:prstGeom prst="roundRect">
            <a:avLst>
              <a:gd name="adj" fmla="val 10526"/>
            </a:avLst>
          </a:prstGeom>
          <a:solidFill>
            <a:srgbClr val="E8E0F0"/>
          </a:solidFill>
          <a:ln/>
        </p:spPr>
        <p:txBody>
          <a:bodyPr/>
          <a:lstStyle/>
          <a:p>
            <a:endParaRPr lang="en-US" sz="2400"/>
          </a:p>
        </p:txBody>
      </p:sp>
      <p:sp>
        <p:nvSpPr>
          <p:cNvPr id="15" name="Text 9">
            <a:extLst>
              <a:ext uri="{FF2B5EF4-FFF2-40B4-BE49-F238E27FC236}">
                <a16:creationId xmlns:a16="http://schemas.microsoft.com/office/drawing/2014/main" id="{243B94D0-BBE7-5BD6-1BCF-07EA404CE831}"/>
              </a:ext>
            </a:extLst>
          </p:cNvPr>
          <p:cNvSpPr/>
          <p:nvPr/>
        </p:nvSpPr>
        <p:spPr>
          <a:xfrm>
            <a:off x="671830" y="317373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Anti-Corruption</a:t>
            </a:r>
            <a:endParaRPr lang="en-US" sz="1133" dirty="0"/>
          </a:p>
        </p:txBody>
      </p:sp>
      <p:sp>
        <p:nvSpPr>
          <p:cNvPr id="16" name="Shape 10">
            <a:extLst>
              <a:ext uri="{FF2B5EF4-FFF2-40B4-BE49-F238E27FC236}">
                <a16:creationId xmlns:a16="http://schemas.microsoft.com/office/drawing/2014/main" id="{158C70EB-BF95-08FD-1D83-62C3EEAE04F2}"/>
              </a:ext>
            </a:extLst>
          </p:cNvPr>
          <p:cNvSpPr/>
          <p:nvPr/>
        </p:nvSpPr>
        <p:spPr>
          <a:xfrm>
            <a:off x="549910" y="3722370"/>
            <a:ext cx="3291840" cy="463296"/>
          </a:xfrm>
          <a:prstGeom prst="roundRect">
            <a:avLst>
              <a:gd name="adj" fmla="val 10526"/>
            </a:avLst>
          </a:prstGeom>
          <a:solidFill>
            <a:srgbClr val="E8E0F0"/>
          </a:solidFill>
          <a:ln/>
        </p:spPr>
        <p:txBody>
          <a:bodyPr/>
          <a:lstStyle/>
          <a:p>
            <a:endParaRPr lang="en-US" sz="2400"/>
          </a:p>
        </p:txBody>
      </p:sp>
      <p:sp>
        <p:nvSpPr>
          <p:cNvPr id="17" name="Text 11">
            <a:extLst>
              <a:ext uri="{FF2B5EF4-FFF2-40B4-BE49-F238E27FC236}">
                <a16:creationId xmlns:a16="http://schemas.microsoft.com/office/drawing/2014/main" id="{9A1FDF01-3B9D-7223-9DF1-6450DAFE093D}"/>
              </a:ext>
            </a:extLst>
          </p:cNvPr>
          <p:cNvSpPr/>
          <p:nvPr/>
        </p:nvSpPr>
        <p:spPr>
          <a:xfrm>
            <a:off x="671830" y="372237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Import Compliance</a:t>
            </a:r>
            <a:endParaRPr lang="en-US" sz="1133" dirty="0"/>
          </a:p>
        </p:txBody>
      </p:sp>
      <p:sp>
        <p:nvSpPr>
          <p:cNvPr id="18" name="Shape 12">
            <a:extLst>
              <a:ext uri="{FF2B5EF4-FFF2-40B4-BE49-F238E27FC236}">
                <a16:creationId xmlns:a16="http://schemas.microsoft.com/office/drawing/2014/main" id="{C41D8D3C-7FC7-6888-88CC-1EE4B397B66A}"/>
              </a:ext>
            </a:extLst>
          </p:cNvPr>
          <p:cNvSpPr/>
          <p:nvPr/>
        </p:nvSpPr>
        <p:spPr>
          <a:xfrm>
            <a:off x="549910" y="4271010"/>
            <a:ext cx="3291840" cy="463296"/>
          </a:xfrm>
          <a:prstGeom prst="roundRect">
            <a:avLst>
              <a:gd name="adj" fmla="val 10526"/>
            </a:avLst>
          </a:prstGeom>
          <a:solidFill>
            <a:srgbClr val="E8E0F0"/>
          </a:solidFill>
          <a:ln/>
        </p:spPr>
        <p:txBody>
          <a:bodyPr/>
          <a:lstStyle/>
          <a:p>
            <a:endParaRPr lang="en-US" sz="2400"/>
          </a:p>
        </p:txBody>
      </p:sp>
      <p:sp>
        <p:nvSpPr>
          <p:cNvPr id="19" name="Text 13">
            <a:extLst>
              <a:ext uri="{FF2B5EF4-FFF2-40B4-BE49-F238E27FC236}">
                <a16:creationId xmlns:a16="http://schemas.microsoft.com/office/drawing/2014/main" id="{FEC8104D-0D14-3014-3970-64A312186981}"/>
              </a:ext>
            </a:extLst>
          </p:cNvPr>
          <p:cNvSpPr/>
          <p:nvPr/>
        </p:nvSpPr>
        <p:spPr>
          <a:xfrm>
            <a:off x="671830" y="427101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Gifts / Travel / Entertainment</a:t>
            </a:r>
            <a:endParaRPr lang="en-US" sz="1133" dirty="0"/>
          </a:p>
        </p:txBody>
      </p:sp>
      <p:sp>
        <p:nvSpPr>
          <p:cNvPr id="20" name="Shape 14">
            <a:extLst>
              <a:ext uri="{FF2B5EF4-FFF2-40B4-BE49-F238E27FC236}">
                <a16:creationId xmlns:a16="http://schemas.microsoft.com/office/drawing/2014/main" id="{917013DF-4F80-6D47-985D-1D77BC13C505}"/>
              </a:ext>
            </a:extLst>
          </p:cNvPr>
          <p:cNvSpPr/>
          <p:nvPr/>
        </p:nvSpPr>
        <p:spPr>
          <a:xfrm>
            <a:off x="549910" y="4819650"/>
            <a:ext cx="3291840" cy="463296"/>
          </a:xfrm>
          <a:prstGeom prst="roundRect">
            <a:avLst>
              <a:gd name="adj" fmla="val 10526"/>
            </a:avLst>
          </a:prstGeom>
          <a:solidFill>
            <a:srgbClr val="E8E0F0"/>
          </a:solidFill>
          <a:ln/>
        </p:spPr>
        <p:txBody>
          <a:bodyPr/>
          <a:lstStyle/>
          <a:p>
            <a:endParaRPr lang="en-US" sz="2400"/>
          </a:p>
        </p:txBody>
      </p:sp>
      <p:sp>
        <p:nvSpPr>
          <p:cNvPr id="21" name="Text 15">
            <a:extLst>
              <a:ext uri="{FF2B5EF4-FFF2-40B4-BE49-F238E27FC236}">
                <a16:creationId xmlns:a16="http://schemas.microsoft.com/office/drawing/2014/main" id="{4D577F2F-7AE8-0B74-2276-2B2D93ED0203}"/>
              </a:ext>
            </a:extLst>
          </p:cNvPr>
          <p:cNvSpPr/>
          <p:nvPr/>
        </p:nvSpPr>
        <p:spPr>
          <a:xfrm>
            <a:off x="671830" y="481965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Training</a:t>
            </a:r>
            <a:endParaRPr lang="en-US" sz="1133" dirty="0"/>
          </a:p>
        </p:txBody>
      </p:sp>
      <p:sp>
        <p:nvSpPr>
          <p:cNvPr id="22" name="Shape 16">
            <a:extLst>
              <a:ext uri="{FF2B5EF4-FFF2-40B4-BE49-F238E27FC236}">
                <a16:creationId xmlns:a16="http://schemas.microsoft.com/office/drawing/2014/main" id="{492B9D27-7D85-5B29-DC56-BBC255873DC2}"/>
              </a:ext>
            </a:extLst>
          </p:cNvPr>
          <p:cNvSpPr/>
          <p:nvPr/>
        </p:nvSpPr>
        <p:spPr>
          <a:xfrm>
            <a:off x="549910" y="5368290"/>
            <a:ext cx="3291840" cy="463296"/>
          </a:xfrm>
          <a:prstGeom prst="roundRect">
            <a:avLst>
              <a:gd name="adj" fmla="val 10526"/>
            </a:avLst>
          </a:prstGeom>
          <a:solidFill>
            <a:srgbClr val="E8E0F0"/>
          </a:solidFill>
          <a:ln/>
        </p:spPr>
        <p:txBody>
          <a:bodyPr/>
          <a:lstStyle/>
          <a:p>
            <a:endParaRPr lang="en-US" sz="2400"/>
          </a:p>
        </p:txBody>
      </p:sp>
      <p:sp>
        <p:nvSpPr>
          <p:cNvPr id="23" name="Text 17">
            <a:extLst>
              <a:ext uri="{FF2B5EF4-FFF2-40B4-BE49-F238E27FC236}">
                <a16:creationId xmlns:a16="http://schemas.microsoft.com/office/drawing/2014/main" id="{CE60C2B1-CC45-65F2-34EB-B28B8313D78E}"/>
              </a:ext>
            </a:extLst>
          </p:cNvPr>
          <p:cNvSpPr/>
          <p:nvPr/>
        </p:nvSpPr>
        <p:spPr>
          <a:xfrm>
            <a:off x="671830" y="536829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Political &amp; Charitable Contributions</a:t>
            </a:r>
            <a:endParaRPr lang="en-US" sz="1133" dirty="0"/>
          </a:p>
        </p:txBody>
      </p:sp>
      <p:sp>
        <p:nvSpPr>
          <p:cNvPr id="24" name="Shape 18">
            <a:extLst>
              <a:ext uri="{FF2B5EF4-FFF2-40B4-BE49-F238E27FC236}">
                <a16:creationId xmlns:a16="http://schemas.microsoft.com/office/drawing/2014/main" id="{05D9C942-B279-DB54-A37F-F9CD763AD936}"/>
              </a:ext>
            </a:extLst>
          </p:cNvPr>
          <p:cNvSpPr/>
          <p:nvPr/>
        </p:nvSpPr>
        <p:spPr>
          <a:xfrm>
            <a:off x="4268470" y="1283970"/>
            <a:ext cx="3535680" cy="609600"/>
          </a:xfrm>
          <a:prstGeom prst="roundRect">
            <a:avLst>
              <a:gd name="adj" fmla="val 10000"/>
            </a:avLst>
          </a:prstGeom>
          <a:solidFill>
            <a:srgbClr val="4A3080"/>
          </a:solidFill>
          <a:ln/>
        </p:spPr>
        <p:txBody>
          <a:bodyPr/>
          <a:lstStyle/>
          <a:p>
            <a:endParaRPr lang="en-US" sz="2400"/>
          </a:p>
        </p:txBody>
      </p:sp>
      <p:sp>
        <p:nvSpPr>
          <p:cNvPr id="25" name="Text 19">
            <a:extLst>
              <a:ext uri="{FF2B5EF4-FFF2-40B4-BE49-F238E27FC236}">
                <a16:creationId xmlns:a16="http://schemas.microsoft.com/office/drawing/2014/main" id="{E006AE48-67BB-8197-7032-ADC44DB7BD07}"/>
              </a:ext>
            </a:extLst>
          </p:cNvPr>
          <p:cNvSpPr/>
          <p:nvPr/>
        </p:nvSpPr>
        <p:spPr>
          <a:xfrm>
            <a:off x="4268470" y="1283970"/>
            <a:ext cx="3535680" cy="60960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PROCEDURES</a:t>
            </a:r>
            <a:endParaRPr lang="en-US" sz="1200" dirty="0"/>
          </a:p>
        </p:txBody>
      </p:sp>
      <p:sp>
        <p:nvSpPr>
          <p:cNvPr id="26" name="Shape 20">
            <a:extLst>
              <a:ext uri="{FF2B5EF4-FFF2-40B4-BE49-F238E27FC236}">
                <a16:creationId xmlns:a16="http://schemas.microsoft.com/office/drawing/2014/main" id="{93E66548-8156-2615-E896-643475CE7D0A}"/>
              </a:ext>
            </a:extLst>
          </p:cNvPr>
          <p:cNvSpPr/>
          <p:nvPr/>
        </p:nvSpPr>
        <p:spPr>
          <a:xfrm>
            <a:off x="4390390" y="2076450"/>
            <a:ext cx="3291840" cy="463296"/>
          </a:xfrm>
          <a:prstGeom prst="roundRect">
            <a:avLst>
              <a:gd name="adj" fmla="val 10526"/>
            </a:avLst>
          </a:prstGeom>
          <a:solidFill>
            <a:srgbClr val="E8E0F0"/>
          </a:solidFill>
          <a:ln/>
        </p:spPr>
        <p:txBody>
          <a:bodyPr/>
          <a:lstStyle/>
          <a:p>
            <a:endParaRPr lang="en-US" sz="2400"/>
          </a:p>
        </p:txBody>
      </p:sp>
      <p:sp>
        <p:nvSpPr>
          <p:cNvPr id="27" name="Text 21">
            <a:extLst>
              <a:ext uri="{FF2B5EF4-FFF2-40B4-BE49-F238E27FC236}">
                <a16:creationId xmlns:a16="http://schemas.microsoft.com/office/drawing/2014/main" id="{5933A0E7-54A3-EC4C-6B07-C8D5258477AD}"/>
              </a:ext>
            </a:extLst>
          </p:cNvPr>
          <p:cNvSpPr/>
          <p:nvPr/>
        </p:nvSpPr>
        <p:spPr>
          <a:xfrm>
            <a:off x="4512310" y="207645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Third-Party Diligence &amp; Monitoring</a:t>
            </a:r>
            <a:endParaRPr lang="en-US" sz="1133" dirty="0"/>
          </a:p>
        </p:txBody>
      </p:sp>
      <p:sp>
        <p:nvSpPr>
          <p:cNvPr id="28" name="Shape 22">
            <a:extLst>
              <a:ext uri="{FF2B5EF4-FFF2-40B4-BE49-F238E27FC236}">
                <a16:creationId xmlns:a16="http://schemas.microsoft.com/office/drawing/2014/main" id="{2EF7946F-273B-FF44-64E6-863F1A882F68}"/>
              </a:ext>
            </a:extLst>
          </p:cNvPr>
          <p:cNvSpPr/>
          <p:nvPr/>
        </p:nvSpPr>
        <p:spPr>
          <a:xfrm>
            <a:off x="4390390" y="2625090"/>
            <a:ext cx="3291840" cy="463296"/>
          </a:xfrm>
          <a:prstGeom prst="roundRect">
            <a:avLst>
              <a:gd name="adj" fmla="val 10526"/>
            </a:avLst>
          </a:prstGeom>
          <a:solidFill>
            <a:srgbClr val="E8E0F0"/>
          </a:solidFill>
          <a:ln/>
        </p:spPr>
        <p:txBody>
          <a:bodyPr/>
          <a:lstStyle/>
          <a:p>
            <a:endParaRPr lang="en-US" sz="2400"/>
          </a:p>
        </p:txBody>
      </p:sp>
      <p:sp>
        <p:nvSpPr>
          <p:cNvPr id="29" name="Text 23">
            <a:extLst>
              <a:ext uri="{FF2B5EF4-FFF2-40B4-BE49-F238E27FC236}">
                <a16:creationId xmlns:a16="http://schemas.microsoft.com/office/drawing/2014/main" id="{8067FE30-54BA-0E36-D42D-AB5A81EE55AD}"/>
              </a:ext>
            </a:extLst>
          </p:cNvPr>
          <p:cNvSpPr/>
          <p:nvPr/>
        </p:nvSpPr>
        <p:spPr>
          <a:xfrm>
            <a:off x="4512310" y="262509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User / Customer KYC Procedures</a:t>
            </a:r>
            <a:endParaRPr lang="en-US" sz="1133" dirty="0"/>
          </a:p>
        </p:txBody>
      </p:sp>
      <p:sp>
        <p:nvSpPr>
          <p:cNvPr id="30" name="Shape 24">
            <a:extLst>
              <a:ext uri="{FF2B5EF4-FFF2-40B4-BE49-F238E27FC236}">
                <a16:creationId xmlns:a16="http://schemas.microsoft.com/office/drawing/2014/main" id="{02042AA2-4960-BEED-A1E0-63FCE9F38C81}"/>
              </a:ext>
            </a:extLst>
          </p:cNvPr>
          <p:cNvSpPr/>
          <p:nvPr/>
        </p:nvSpPr>
        <p:spPr>
          <a:xfrm>
            <a:off x="8108950" y="1283970"/>
            <a:ext cx="3535680" cy="609600"/>
          </a:xfrm>
          <a:prstGeom prst="roundRect">
            <a:avLst>
              <a:gd name="adj" fmla="val 10000"/>
            </a:avLst>
          </a:prstGeom>
          <a:solidFill>
            <a:srgbClr val="7B68AE"/>
          </a:solidFill>
          <a:ln/>
        </p:spPr>
        <p:txBody>
          <a:bodyPr/>
          <a:lstStyle/>
          <a:p>
            <a:endParaRPr lang="en-US" sz="2400"/>
          </a:p>
        </p:txBody>
      </p:sp>
      <p:sp>
        <p:nvSpPr>
          <p:cNvPr id="31" name="Text 25">
            <a:extLst>
              <a:ext uri="{FF2B5EF4-FFF2-40B4-BE49-F238E27FC236}">
                <a16:creationId xmlns:a16="http://schemas.microsoft.com/office/drawing/2014/main" id="{FA74A51E-142A-004A-814A-776A4ED4AF54}"/>
              </a:ext>
            </a:extLst>
          </p:cNvPr>
          <p:cNvSpPr/>
          <p:nvPr/>
        </p:nvSpPr>
        <p:spPr>
          <a:xfrm>
            <a:off x="8108950" y="1283970"/>
            <a:ext cx="3535680" cy="60960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CODES &amp; CERTIFICATIONS</a:t>
            </a:r>
            <a:endParaRPr lang="en-US" sz="1200" dirty="0"/>
          </a:p>
        </p:txBody>
      </p:sp>
      <p:sp>
        <p:nvSpPr>
          <p:cNvPr id="32" name="Shape 26">
            <a:extLst>
              <a:ext uri="{FF2B5EF4-FFF2-40B4-BE49-F238E27FC236}">
                <a16:creationId xmlns:a16="http://schemas.microsoft.com/office/drawing/2014/main" id="{C5CD4695-587B-1617-83B7-7ED351918295}"/>
              </a:ext>
            </a:extLst>
          </p:cNvPr>
          <p:cNvSpPr/>
          <p:nvPr/>
        </p:nvSpPr>
        <p:spPr>
          <a:xfrm>
            <a:off x="8230870" y="2076450"/>
            <a:ext cx="3291840" cy="463296"/>
          </a:xfrm>
          <a:prstGeom prst="roundRect">
            <a:avLst>
              <a:gd name="adj" fmla="val 10526"/>
            </a:avLst>
          </a:prstGeom>
          <a:solidFill>
            <a:srgbClr val="E8E0F0"/>
          </a:solidFill>
          <a:ln/>
        </p:spPr>
        <p:txBody>
          <a:bodyPr/>
          <a:lstStyle/>
          <a:p>
            <a:endParaRPr lang="en-US" sz="2400"/>
          </a:p>
        </p:txBody>
      </p:sp>
      <p:sp>
        <p:nvSpPr>
          <p:cNvPr id="33" name="Text 27">
            <a:extLst>
              <a:ext uri="{FF2B5EF4-FFF2-40B4-BE49-F238E27FC236}">
                <a16:creationId xmlns:a16="http://schemas.microsoft.com/office/drawing/2014/main" id="{00C258FD-7063-475C-8BE7-F08F3BDEA2AF}"/>
              </a:ext>
            </a:extLst>
          </p:cNvPr>
          <p:cNvSpPr/>
          <p:nvPr/>
        </p:nvSpPr>
        <p:spPr>
          <a:xfrm>
            <a:off x="8352790" y="207645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Employee Code of Conduct</a:t>
            </a:r>
            <a:endParaRPr lang="en-US" sz="1133" dirty="0"/>
          </a:p>
        </p:txBody>
      </p:sp>
      <p:sp>
        <p:nvSpPr>
          <p:cNvPr id="34" name="Shape 28">
            <a:extLst>
              <a:ext uri="{FF2B5EF4-FFF2-40B4-BE49-F238E27FC236}">
                <a16:creationId xmlns:a16="http://schemas.microsoft.com/office/drawing/2014/main" id="{66FAFE2F-467E-20DA-6013-100F619618C2}"/>
              </a:ext>
            </a:extLst>
          </p:cNvPr>
          <p:cNvSpPr/>
          <p:nvPr/>
        </p:nvSpPr>
        <p:spPr>
          <a:xfrm>
            <a:off x="8230870" y="2625090"/>
            <a:ext cx="3291840" cy="463296"/>
          </a:xfrm>
          <a:prstGeom prst="roundRect">
            <a:avLst>
              <a:gd name="adj" fmla="val 10526"/>
            </a:avLst>
          </a:prstGeom>
          <a:solidFill>
            <a:srgbClr val="E8E0F0"/>
          </a:solidFill>
          <a:ln/>
        </p:spPr>
        <p:txBody>
          <a:bodyPr/>
          <a:lstStyle/>
          <a:p>
            <a:endParaRPr lang="en-US" sz="2400"/>
          </a:p>
        </p:txBody>
      </p:sp>
      <p:sp>
        <p:nvSpPr>
          <p:cNvPr id="35" name="Text 29">
            <a:extLst>
              <a:ext uri="{FF2B5EF4-FFF2-40B4-BE49-F238E27FC236}">
                <a16:creationId xmlns:a16="http://schemas.microsoft.com/office/drawing/2014/main" id="{D7A48A97-109D-4B7C-82B3-A0DBF25574BC}"/>
              </a:ext>
            </a:extLst>
          </p:cNvPr>
          <p:cNvSpPr/>
          <p:nvPr/>
        </p:nvSpPr>
        <p:spPr>
          <a:xfrm>
            <a:off x="8352790" y="262509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Third-Party / Supplier Code of Conduct</a:t>
            </a:r>
            <a:endParaRPr lang="en-US" sz="1133" dirty="0"/>
          </a:p>
        </p:txBody>
      </p:sp>
      <p:sp>
        <p:nvSpPr>
          <p:cNvPr id="36" name="Shape 30">
            <a:extLst>
              <a:ext uri="{FF2B5EF4-FFF2-40B4-BE49-F238E27FC236}">
                <a16:creationId xmlns:a16="http://schemas.microsoft.com/office/drawing/2014/main" id="{57780C5A-0095-77DE-B475-421D893127CE}"/>
              </a:ext>
            </a:extLst>
          </p:cNvPr>
          <p:cNvSpPr/>
          <p:nvPr/>
        </p:nvSpPr>
        <p:spPr>
          <a:xfrm>
            <a:off x="8230870" y="3173730"/>
            <a:ext cx="3291840" cy="463296"/>
          </a:xfrm>
          <a:prstGeom prst="roundRect">
            <a:avLst>
              <a:gd name="adj" fmla="val 10526"/>
            </a:avLst>
          </a:prstGeom>
          <a:solidFill>
            <a:srgbClr val="E8E0F0"/>
          </a:solidFill>
          <a:ln/>
        </p:spPr>
        <p:txBody>
          <a:bodyPr/>
          <a:lstStyle/>
          <a:p>
            <a:endParaRPr lang="en-US" sz="2400"/>
          </a:p>
        </p:txBody>
      </p:sp>
      <p:sp>
        <p:nvSpPr>
          <p:cNvPr id="37" name="Text 31">
            <a:extLst>
              <a:ext uri="{FF2B5EF4-FFF2-40B4-BE49-F238E27FC236}">
                <a16:creationId xmlns:a16="http://schemas.microsoft.com/office/drawing/2014/main" id="{AB0A18CB-5DC6-22BC-9298-6596326FED01}"/>
              </a:ext>
            </a:extLst>
          </p:cNvPr>
          <p:cNvSpPr/>
          <p:nvPr/>
        </p:nvSpPr>
        <p:spPr>
          <a:xfrm>
            <a:off x="8352790" y="317373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Employee Compliance Certification</a:t>
            </a:r>
            <a:endParaRPr lang="en-US" sz="1133" dirty="0"/>
          </a:p>
        </p:txBody>
      </p:sp>
      <p:sp>
        <p:nvSpPr>
          <p:cNvPr id="38" name="Shape 16">
            <a:extLst>
              <a:ext uri="{FF2B5EF4-FFF2-40B4-BE49-F238E27FC236}">
                <a16:creationId xmlns:a16="http://schemas.microsoft.com/office/drawing/2014/main" id="{F50B3920-D089-C677-F7AC-AE467006D6D5}"/>
              </a:ext>
            </a:extLst>
          </p:cNvPr>
          <p:cNvSpPr/>
          <p:nvPr/>
        </p:nvSpPr>
        <p:spPr>
          <a:xfrm>
            <a:off x="549910" y="5905754"/>
            <a:ext cx="3291840" cy="463296"/>
          </a:xfrm>
          <a:prstGeom prst="roundRect">
            <a:avLst>
              <a:gd name="adj" fmla="val 10526"/>
            </a:avLst>
          </a:prstGeom>
          <a:solidFill>
            <a:srgbClr val="E8E0F0"/>
          </a:solidFill>
          <a:ln/>
        </p:spPr>
        <p:txBody>
          <a:bodyPr/>
          <a:lstStyle/>
          <a:p>
            <a:endParaRPr lang="en-US" sz="2400"/>
          </a:p>
        </p:txBody>
      </p:sp>
      <p:sp>
        <p:nvSpPr>
          <p:cNvPr id="39" name="Text 17">
            <a:extLst>
              <a:ext uri="{FF2B5EF4-FFF2-40B4-BE49-F238E27FC236}">
                <a16:creationId xmlns:a16="http://schemas.microsoft.com/office/drawing/2014/main" id="{A8AD6C3D-41C9-F3D6-5711-86193CD24856}"/>
              </a:ext>
            </a:extLst>
          </p:cNvPr>
          <p:cNvSpPr/>
          <p:nvPr/>
        </p:nvSpPr>
        <p:spPr>
          <a:xfrm>
            <a:off x="671830" y="5916930"/>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Data Privacy &amp; Security</a:t>
            </a:r>
            <a:endParaRPr lang="en-US" sz="1133" dirty="0"/>
          </a:p>
        </p:txBody>
      </p:sp>
      <p:sp>
        <p:nvSpPr>
          <p:cNvPr id="40" name="Shape 30">
            <a:extLst>
              <a:ext uri="{FF2B5EF4-FFF2-40B4-BE49-F238E27FC236}">
                <a16:creationId xmlns:a16="http://schemas.microsoft.com/office/drawing/2014/main" id="{EF8A08C0-2FC9-E63F-A1EC-1DDB05D5F9B2}"/>
              </a:ext>
            </a:extLst>
          </p:cNvPr>
          <p:cNvSpPr/>
          <p:nvPr/>
        </p:nvSpPr>
        <p:spPr>
          <a:xfrm>
            <a:off x="8228330" y="3717036"/>
            <a:ext cx="3291840" cy="463296"/>
          </a:xfrm>
          <a:prstGeom prst="roundRect">
            <a:avLst>
              <a:gd name="adj" fmla="val 10526"/>
            </a:avLst>
          </a:prstGeom>
          <a:solidFill>
            <a:srgbClr val="E8E0F0"/>
          </a:solidFill>
          <a:ln/>
        </p:spPr>
        <p:txBody>
          <a:bodyPr/>
          <a:lstStyle/>
          <a:p>
            <a:endParaRPr lang="en-US" sz="2400"/>
          </a:p>
        </p:txBody>
      </p:sp>
      <p:sp>
        <p:nvSpPr>
          <p:cNvPr id="41" name="Text 31">
            <a:extLst>
              <a:ext uri="{FF2B5EF4-FFF2-40B4-BE49-F238E27FC236}">
                <a16:creationId xmlns:a16="http://schemas.microsoft.com/office/drawing/2014/main" id="{7E2CFC6C-F3A6-EA79-D221-8E853496D941}"/>
              </a:ext>
            </a:extLst>
          </p:cNvPr>
          <p:cNvSpPr/>
          <p:nvPr/>
        </p:nvSpPr>
        <p:spPr>
          <a:xfrm>
            <a:off x="8352790" y="3719322"/>
            <a:ext cx="3048000" cy="463296"/>
          </a:xfrm>
          <a:prstGeom prst="rect">
            <a:avLst/>
          </a:prstGeom>
          <a:noFill/>
          <a:ln/>
        </p:spPr>
        <p:txBody>
          <a:bodyPr wrap="square" lIns="0" tIns="0" rIns="0" bIns="0" rtlCol="0" anchor="ctr"/>
          <a:lstStyle/>
          <a:p>
            <a:r>
              <a:rPr lang="en-US" sz="1133" dirty="0">
                <a:solidFill>
                  <a:srgbClr val="2D1B5E"/>
                </a:solidFill>
                <a:latin typeface="Calibri" pitchFamily="34" charset="0"/>
                <a:ea typeface="Calibri" pitchFamily="34" charset="-122"/>
                <a:cs typeface="Calibri" pitchFamily="34" charset="-120"/>
              </a:rPr>
              <a:t>Third Party / Supplier Compliance Certification</a:t>
            </a:r>
            <a:endParaRPr lang="en-US" sz="1133" dirty="0"/>
          </a:p>
        </p:txBody>
      </p:sp>
    </p:spTree>
    <p:extLst>
      <p:ext uri="{BB962C8B-B14F-4D97-AF65-F5344CB8AC3E}">
        <p14:creationId xmlns:p14="http://schemas.microsoft.com/office/powerpoint/2010/main" val="2289280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941CD1A7-06A7-F4B0-F545-6C4950F71DD0}"/>
              </a:ext>
            </a:extLst>
          </p:cNvPr>
          <p:cNvSpPr/>
          <p:nvPr/>
        </p:nvSpPr>
        <p:spPr>
          <a:xfrm>
            <a:off x="433011" y="1291749"/>
            <a:ext cx="5075219" cy="853440"/>
          </a:xfrm>
          <a:prstGeom prst="roundRect">
            <a:avLst>
              <a:gd name="adj" fmla="val 8571"/>
            </a:avLst>
          </a:prstGeom>
          <a:solidFill>
            <a:srgbClr val="2D1B5E"/>
          </a:solidFill>
          <a:ln/>
        </p:spPr>
        <p:txBody>
          <a:bodyPr/>
          <a:lstStyle/>
          <a:p>
            <a:endParaRPr lang="en-US" sz="2400"/>
          </a:p>
        </p:txBody>
      </p:sp>
      <p:sp>
        <p:nvSpPr>
          <p:cNvPr id="14" name="Shape 3">
            <a:extLst>
              <a:ext uri="{FF2B5EF4-FFF2-40B4-BE49-F238E27FC236}">
                <a16:creationId xmlns:a16="http://schemas.microsoft.com/office/drawing/2014/main" id="{E4146A44-FA6F-7AEA-FF5A-47F9F4F70DB1}"/>
              </a:ext>
            </a:extLst>
          </p:cNvPr>
          <p:cNvSpPr/>
          <p:nvPr/>
        </p:nvSpPr>
        <p:spPr>
          <a:xfrm>
            <a:off x="433010" y="2328069"/>
            <a:ext cx="5075220" cy="853440"/>
          </a:xfrm>
          <a:prstGeom prst="roundRect">
            <a:avLst>
              <a:gd name="adj" fmla="val 8571"/>
            </a:avLst>
          </a:prstGeom>
          <a:solidFill>
            <a:srgbClr val="2D1B5E"/>
          </a:solidFill>
          <a:ln/>
        </p:spPr>
        <p:txBody>
          <a:bodyPr/>
          <a:lstStyle/>
          <a:p>
            <a:endParaRPr lang="en-US" sz="2400"/>
          </a:p>
        </p:txBody>
      </p:sp>
      <p:sp>
        <p:nvSpPr>
          <p:cNvPr id="16" name="Shape 5">
            <a:extLst>
              <a:ext uri="{FF2B5EF4-FFF2-40B4-BE49-F238E27FC236}">
                <a16:creationId xmlns:a16="http://schemas.microsoft.com/office/drawing/2014/main" id="{748EE984-69C4-F776-CFB3-D58D0732D20D}"/>
              </a:ext>
            </a:extLst>
          </p:cNvPr>
          <p:cNvSpPr/>
          <p:nvPr/>
        </p:nvSpPr>
        <p:spPr>
          <a:xfrm>
            <a:off x="433010" y="3341089"/>
            <a:ext cx="5075220" cy="853440"/>
          </a:xfrm>
          <a:prstGeom prst="roundRect">
            <a:avLst>
              <a:gd name="adj" fmla="val 8571"/>
            </a:avLst>
          </a:prstGeom>
          <a:solidFill>
            <a:srgbClr val="2D1B5E"/>
          </a:solidFill>
          <a:ln/>
        </p:spPr>
        <p:txBody>
          <a:bodyPr/>
          <a:lstStyle/>
          <a:p>
            <a:endParaRPr lang="en-US" sz="2400"/>
          </a:p>
        </p:txBody>
      </p:sp>
      <p:sp>
        <p:nvSpPr>
          <p:cNvPr id="18" name="Shape 7">
            <a:extLst>
              <a:ext uri="{FF2B5EF4-FFF2-40B4-BE49-F238E27FC236}">
                <a16:creationId xmlns:a16="http://schemas.microsoft.com/office/drawing/2014/main" id="{82CCA806-8836-CA87-6151-C6AF090AEB60}"/>
              </a:ext>
            </a:extLst>
          </p:cNvPr>
          <p:cNvSpPr/>
          <p:nvPr/>
        </p:nvSpPr>
        <p:spPr>
          <a:xfrm>
            <a:off x="433011" y="4513401"/>
            <a:ext cx="5075219" cy="853440"/>
          </a:xfrm>
          <a:prstGeom prst="roundRect">
            <a:avLst>
              <a:gd name="adj" fmla="val 8571"/>
            </a:avLst>
          </a:prstGeom>
          <a:solidFill>
            <a:srgbClr val="4A3080"/>
          </a:solidFill>
          <a:ln/>
        </p:spPr>
        <p:txBody>
          <a:bodyPr/>
          <a:lstStyle/>
          <a:p>
            <a:endParaRPr lang="en-US" sz="2400"/>
          </a:p>
        </p:txBody>
      </p:sp>
      <p:sp>
        <p:nvSpPr>
          <p:cNvPr id="2" name="Title 1">
            <a:extLst>
              <a:ext uri="{FF2B5EF4-FFF2-40B4-BE49-F238E27FC236}">
                <a16:creationId xmlns:a16="http://schemas.microsoft.com/office/drawing/2014/main" id="{5EA4D875-1581-E73D-B639-66C32014AE4A}"/>
              </a:ext>
            </a:extLst>
          </p:cNvPr>
          <p:cNvSpPr>
            <a:spLocks noGrp="1"/>
          </p:cNvSpPr>
          <p:nvPr>
            <p:ph type="title"/>
          </p:nvPr>
        </p:nvSpPr>
        <p:spPr>
          <a:xfrm>
            <a:off x="433011" y="286291"/>
            <a:ext cx="8686800" cy="854075"/>
          </a:xfrm>
        </p:spPr>
        <p:txBody>
          <a:bodyPr vert="horz" lIns="0" tIns="0" rIns="0" bIns="0" rtlCol="0" anchor="ctr">
            <a:normAutofit/>
          </a:bodyPr>
          <a:lstStyle/>
          <a:p>
            <a:r>
              <a:rPr lang="en-US" kern="1200" dirty="0">
                <a:latin typeface="+mj-lt"/>
                <a:ea typeface="+mj-ea"/>
                <a:cs typeface="+mj-cs"/>
              </a:rPr>
              <a:t>Agenda</a:t>
            </a:r>
          </a:p>
        </p:txBody>
      </p:sp>
      <p:sp>
        <p:nvSpPr>
          <p:cNvPr id="3" name="Slide Number Placeholder 2">
            <a:extLst>
              <a:ext uri="{FF2B5EF4-FFF2-40B4-BE49-F238E27FC236}">
                <a16:creationId xmlns:a16="http://schemas.microsoft.com/office/drawing/2014/main" id="{FCA3A0A8-C8E8-10D5-9659-2CF7977761F8}"/>
              </a:ext>
            </a:extLst>
          </p:cNvPr>
          <p:cNvSpPr>
            <a:spLocks noGrp="1"/>
          </p:cNvSpPr>
          <p:nvPr>
            <p:ph type="sldNum" sz="quarter" idx="12"/>
          </p:nvPr>
        </p:nvSpPr>
        <p:spPr>
          <a:xfrm>
            <a:off x="124886" y="6318780"/>
            <a:ext cx="368300" cy="365125"/>
          </a:xfrm>
        </p:spPr>
        <p:txBody>
          <a:bodyPr vert="horz" lIns="0" tIns="0" rIns="0" bIns="0" rtlCol="0" anchor="ctr">
            <a:normAutofit/>
          </a:bodyPr>
          <a:lstStyle/>
          <a:p>
            <a:pPr defTabSz="914377">
              <a:spcAft>
                <a:spcPts val="600"/>
              </a:spcAft>
            </a:pPr>
            <a:fld id="{F19811FD-96DF-42B1-BDBB-EF3C0573B843}" type="slidenum">
              <a:rPr lang="en-US">
                <a:solidFill>
                  <a:srgbClr val="281337"/>
                </a:solidFill>
                <a:latin typeface="Aptos"/>
              </a:rPr>
              <a:pPr defTabSz="914377">
                <a:spcAft>
                  <a:spcPts val="600"/>
                </a:spcAft>
              </a:pPr>
              <a:t>3</a:t>
            </a:fld>
            <a:endParaRPr lang="en-US">
              <a:solidFill>
                <a:srgbClr val="281337"/>
              </a:solidFill>
              <a:latin typeface="Aptos"/>
            </a:endParaRPr>
          </a:p>
        </p:txBody>
      </p:sp>
      <p:sp>
        <p:nvSpPr>
          <p:cNvPr id="6" name="Text Placeholder 5">
            <a:extLst>
              <a:ext uri="{FF2B5EF4-FFF2-40B4-BE49-F238E27FC236}">
                <a16:creationId xmlns:a16="http://schemas.microsoft.com/office/drawing/2014/main" id="{201569A4-8166-98B0-A628-2E30414C6BD6}"/>
              </a:ext>
            </a:extLst>
          </p:cNvPr>
          <p:cNvSpPr>
            <a:spLocks noGrp="1"/>
          </p:cNvSpPr>
          <p:nvPr>
            <p:ph type="body" sz="quarter" idx="15"/>
          </p:nvPr>
        </p:nvSpPr>
        <p:spPr>
          <a:xfrm>
            <a:off x="6080038" y="2708912"/>
            <a:ext cx="2696444" cy="180657"/>
          </a:xfrm>
        </p:spPr>
        <p:txBody>
          <a:bodyPr vert="horz" lIns="0" tIns="0" rIns="0" bIns="0" rtlCol="0">
            <a:normAutofit fontScale="77500" lnSpcReduction="20000"/>
          </a:bodyPr>
          <a:lstStyle/>
          <a:p>
            <a:r>
              <a:rPr lang="en-US" dirty="0"/>
              <a:t>Jamie Schafer</a:t>
            </a:r>
          </a:p>
        </p:txBody>
      </p:sp>
      <p:sp>
        <p:nvSpPr>
          <p:cNvPr id="9" name="Text Placeholder 8">
            <a:extLst>
              <a:ext uri="{FF2B5EF4-FFF2-40B4-BE49-F238E27FC236}">
                <a16:creationId xmlns:a16="http://schemas.microsoft.com/office/drawing/2014/main" id="{07E4B3F8-4DA3-DD39-3141-58F30F69E43F}"/>
              </a:ext>
            </a:extLst>
          </p:cNvPr>
          <p:cNvSpPr>
            <a:spLocks noGrp="1"/>
          </p:cNvSpPr>
          <p:nvPr>
            <p:ph type="body" sz="quarter" idx="20"/>
          </p:nvPr>
        </p:nvSpPr>
        <p:spPr>
          <a:xfrm>
            <a:off x="6080038" y="5254150"/>
            <a:ext cx="2696444" cy="180657"/>
          </a:xfrm>
        </p:spPr>
        <p:txBody>
          <a:bodyPr vert="horz" lIns="0" tIns="0" rIns="0" bIns="0" rtlCol="0">
            <a:normAutofit fontScale="77500" lnSpcReduction="20000"/>
          </a:bodyPr>
          <a:lstStyle/>
          <a:p>
            <a:r>
              <a:rPr lang="en-US" dirty="0"/>
              <a:t>Sydney Veatch</a:t>
            </a:r>
          </a:p>
        </p:txBody>
      </p:sp>
      <p:pic>
        <p:nvPicPr>
          <p:cNvPr id="31" name="Picture Placeholder 30">
            <a:extLst>
              <a:ext uri="{FF2B5EF4-FFF2-40B4-BE49-F238E27FC236}">
                <a16:creationId xmlns:a16="http://schemas.microsoft.com/office/drawing/2014/main" id="{7A2F8F52-7FF3-13A3-B055-B00C892854DA}"/>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t="2486" b="2486"/>
          <a:stretch/>
        </p:blipFill>
        <p:spPr>
          <a:xfrm>
            <a:off x="6080038" y="1384569"/>
            <a:ext cx="1028700" cy="1180040"/>
          </a:xfrm>
          <a:noFill/>
        </p:spPr>
      </p:pic>
      <p:pic>
        <p:nvPicPr>
          <p:cNvPr id="26" name="Picture Placeholder 25">
            <a:extLst>
              <a:ext uri="{FF2B5EF4-FFF2-40B4-BE49-F238E27FC236}">
                <a16:creationId xmlns:a16="http://schemas.microsoft.com/office/drawing/2014/main" id="{DE3A1042-69D0-6D4F-0E38-E5E1F9EA499E}"/>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t="2486" b="2486"/>
          <a:stretch/>
        </p:blipFill>
        <p:spPr>
          <a:xfrm>
            <a:off x="6080038" y="3934885"/>
            <a:ext cx="1028700" cy="1180040"/>
          </a:xfrm>
          <a:noFill/>
        </p:spPr>
      </p:pic>
      <p:sp>
        <p:nvSpPr>
          <p:cNvPr id="4" name="Text Placeholder 8">
            <a:extLst>
              <a:ext uri="{FF2B5EF4-FFF2-40B4-BE49-F238E27FC236}">
                <a16:creationId xmlns:a16="http://schemas.microsoft.com/office/drawing/2014/main" id="{07BBC167-EC51-DA88-95A5-48A3E0F660BE}"/>
              </a:ext>
            </a:extLst>
          </p:cNvPr>
          <p:cNvSpPr txBox="1">
            <a:spLocks/>
          </p:cNvSpPr>
          <p:nvPr/>
        </p:nvSpPr>
        <p:spPr>
          <a:xfrm>
            <a:off x="9032555" y="2707960"/>
            <a:ext cx="2696444" cy="180657"/>
          </a:xfrm>
          <a:prstGeom prst="rect">
            <a:avLst/>
          </a:prstGeom>
        </p:spPr>
        <p:txBody>
          <a:bodyPr vert="horz" lIns="0" tIns="0" rIns="0" bIns="0" rtlCol="0">
            <a:normAutofit fontScale="77500" lnSpcReduction="20000"/>
          </a:bodyPr>
          <a:lstStyle>
            <a:lvl1pPr marL="0" indent="0" algn="l" defTabSz="914400" rtl="0" eaLnBrk="1" latinLnBrk="0" hangingPunct="1">
              <a:lnSpc>
                <a:spcPts val="15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dirty="0">
                <a:solidFill>
                  <a:srgbClr val="5B30B7"/>
                </a:solidFill>
                <a:latin typeface="Aptos"/>
              </a:rPr>
              <a:t>Mason Ji</a:t>
            </a:r>
          </a:p>
        </p:txBody>
      </p:sp>
      <p:sp>
        <p:nvSpPr>
          <p:cNvPr id="56" name="Text Placeholder 21">
            <a:extLst>
              <a:ext uri="{FF2B5EF4-FFF2-40B4-BE49-F238E27FC236}">
                <a16:creationId xmlns:a16="http://schemas.microsoft.com/office/drawing/2014/main" id="{E3B49E36-EDC1-AA95-8C18-A14077881B74}"/>
              </a:ext>
            </a:extLst>
          </p:cNvPr>
          <p:cNvSpPr>
            <a:spLocks noGrp="1"/>
          </p:cNvSpPr>
          <p:nvPr>
            <p:ph type="body" sz="quarter" idx="32"/>
          </p:nvPr>
        </p:nvSpPr>
        <p:spPr>
          <a:xfrm>
            <a:off x="9032555" y="5259072"/>
            <a:ext cx="2696444" cy="180657"/>
          </a:xfrm>
        </p:spPr>
        <p:txBody>
          <a:bodyPr/>
          <a:lstStyle/>
          <a:p>
            <a:r>
              <a:rPr lang="en-US" sz="1000" dirty="0">
                <a:solidFill>
                  <a:srgbClr val="FF5F49"/>
                </a:solidFill>
              </a:rPr>
              <a:t>Andris </a:t>
            </a:r>
            <a:r>
              <a:rPr lang="en-US" sz="1000" dirty="0" err="1">
                <a:solidFill>
                  <a:srgbClr val="FF5F49"/>
                </a:solidFill>
              </a:rPr>
              <a:t>Ivanovs</a:t>
            </a:r>
            <a:endParaRPr lang="en-US" sz="1000" dirty="0">
              <a:solidFill>
                <a:srgbClr val="FF5F49"/>
              </a:solidFill>
            </a:endParaRPr>
          </a:p>
        </p:txBody>
      </p:sp>
      <p:sp>
        <p:nvSpPr>
          <p:cNvPr id="58" name="Text Placeholder 22">
            <a:extLst>
              <a:ext uri="{FF2B5EF4-FFF2-40B4-BE49-F238E27FC236}">
                <a16:creationId xmlns:a16="http://schemas.microsoft.com/office/drawing/2014/main" id="{4A9CAACE-B58E-AA15-CF19-C19B30C03067}"/>
              </a:ext>
            </a:extLst>
          </p:cNvPr>
          <p:cNvSpPr>
            <a:spLocks noGrp="1"/>
          </p:cNvSpPr>
          <p:nvPr>
            <p:ph type="body" sz="quarter" idx="33"/>
          </p:nvPr>
        </p:nvSpPr>
        <p:spPr>
          <a:xfrm>
            <a:off x="9032555" y="5453701"/>
            <a:ext cx="2696444" cy="180657"/>
          </a:xfrm>
        </p:spPr>
        <p:txBody>
          <a:bodyPr/>
          <a:lstStyle/>
          <a:p>
            <a:r>
              <a:rPr lang="en-US" sz="900" dirty="0">
                <a:latin typeface="Aptos" panose="020B0004020202020204" pitchFamily="34" charset="0"/>
              </a:rPr>
              <a:t>Partner</a:t>
            </a:r>
          </a:p>
        </p:txBody>
      </p:sp>
      <p:sp>
        <p:nvSpPr>
          <p:cNvPr id="60" name="Text Placeholder 23">
            <a:extLst>
              <a:ext uri="{FF2B5EF4-FFF2-40B4-BE49-F238E27FC236}">
                <a16:creationId xmlns:a16="http://schemas.microsoft.com/office/drawing/2014/main" id="{6B65DCE6-2989-FDFE-D297-596D9F5D088C}"/>
              </a:ext>
            </a:extLst>
          </p:cNvPr>
          <p:cNvSpPr>
            <a:spLocks noGrp="1"/>
          </p:cNvSpPr>
          <p:nvPr>
            <p:ph type="body" sz="quarter" idx="34"/>
          </p:nvPr>
        </p:nvSpPr>
        <p:spPr>
          <a:xfrm>
            <a:off x="9032555" y="5648329"/>
            <a:ext cx="2696444" cy="180657"/>
          </a:xfrm>
        </p:spPr>
        <p:txBody>
          <a:bodyPr/>
          <a:lstStyle/>
          <a:p>
            <a:r>
              <a:rPr lang="en-US" dirty="0"/>
              <a:t>Ashurst LLP</a:t>
            </a:r>
          </a:p>
        </p:txBody>
      </p:sp>
      <p:sp>
        <p:nvSpPr>
          <p:cNvPr id="62" name="Text Placeholder 24">
            <a:extLst>
              <a:ext uri="{FF2B5EF4-FFF2-40B4-BE49-F238E27FC236}">
                <a16:creationId xmlns:a16="http://schemas.microsoft.com/office/drawing/2014/main" id="{2EB0E0D3-F9FD-F663-E4E1-82AD806C6282}"/>
              </a:ext>
            </a:extLst>
          </p:cNvPr>
          <p:cNvSpPr>
            <a:spLocks noGrp="1"/>
          </p:cNvSpPr>
          <p:nvPr>
            <p:ph type="body" sz="quarter" idx="35"/>
          </p:nvPr>
        </p:nvSpPr>
        <p:spPr>
          <a:xfrm>
            <a:off x="9032555" y="5842958"/>
            <a:ext cx="2696444" cy="180657"/>
          </a:xfrm>
        </p:spPr>
        <p:txBody>
          <a:bodyPr/>
          <a:lstStyle/>
          <a:p>
            <a:r>
              <a:rPr lang="en-US" dirty="0">
                <a:hlinkClick r:id="rId4">
                  <a:extLst>
                    <a:ext uri="{A12FA001-AC4F-418D-AE19-62706E023703}">
                      <ahyp:hlinkClr xmlns:ahyp="http://schemas.microsoft.com/office/drawing/2018/hyperlinkcolor" val="tx"/>
                    </a:ext>
                  </a:extLst>
                </a:hlinkClick>
              </a:rPr>
              <a:t>Andris.Ivanovs@ashurst.com</a:t>
            </a:r>
            <a:endParaRPr lang="en-US" dirty="0"/>
          </a:p>
          <a:p>
            <a:endParaRPr lang="en-US" dirty="0"/>
          </a:p>
        </p:txBody>
      </p:sp>
      <p:pic>
        <p:nvPicPr>
          <p:cNvPr id="20" name="Picture Placeholder 19">
            <a:extLst>
              <a:ext uri="{FF2B5EF4-FFF2-40B4-BE49-F238E27FC236}">
                <a16:creationId xmlns:a16="http://schemas.microsoft.com/office/drawing/2014/main" id="{56F5DDBE-5277-DD97-5AFD-B7F5AD074ECB}"/>
              </a:ext>
            </a:extLst>
          </p:cNvPr>
          <p:cNvPicPr>
            <a:picLocks noGrp="1" noChangeAspect="1"/>
          </p:cNvPicPr>
          <p:nvPr>
            <p:ph type="pic" sz="quarter" idx="38"/>
          </p:nvPr>
        </p:nvPicPr>
        <p:blipFill>
          <a:blip r:embed="rId5">
            <a:extLst>
              <a:ext uri="{28A0092B-C50C-407E-A947-70E740481C1C}">
                <a14:useLocalDpi xmlns:a14="http://schemas.microsoft.com/office/drawing/2010/main" val="0"/>
              </a:ext>
            </a:extLst>
          </a:blip>
          <a:srcRect t="2176" b="2176"/>
          <a:stretch/>
        </p:blipFill>
        <p:spPr>
          <a:xfrm>
            <a:off x="9032555" y="3934885"/>
            <a:ext cx="1028700" cy="1179512"/>
          </a:xfrm>
        </p:spPr>
      </p:pic>
      <p:sp>
        <p:nvSpPr>
          <p:cNvPr id="21" name="Text Placeholder 22">
            <a:extLst>
              <a:ext uri="{FF2B5EF4-FFF2-40B4-BE49-F238E27FC236}">
                <a16:creationId xmlns:a16="http://schemas.microsoft.com/office/drawing/2014/main" id="{0B79AD5E-2097-626F-A709-CC51070533A8}"/>
              </a:ext>
            </a:extLst>
          </p:cNvPr>
          <p:cNvSpPr txBox="1">
            <a:spLocks/>
          </p:cNvSpPr>
          <p:nvPr/>
        </p:nvSpPr>
        <p:spPr>
          <a:xfrm>
            <a:off x="9032555" y="2902589"/>
            <a:ext cx="2696444" cy="180657"/>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600"/>
              </a:spcAft>
              <a:buFont typeface="Aptos" panose="020B0004020202020204" pitchFamily="34" charset="0"/>
              <a:buNone/>
              <a:defRPr sz="1100" b="1" kern="1200" cap="all" baseline="0">
                <a:solidFill>
                  <a:schemeClr val="tx1"/>
                </a:solidFill>
                <a:latin typeface="Aptos SemiBold" panose="020F0502020204030204" pitchFamily="34" charset="0"/>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sz="900" dirty="0">
                <a:solidFill>
                  <a:prstClr val="black"/>
                </a:solidFill>
                <a:latin typeface="Aptos" panose="020B0004020202020204" pitchFamily="34" charset="0"/>
              </a:rPr>
              <a:t>Associate</a:t>
            </a:r>
          </a:p>
        </p:txBody>
      </p:sp>
      <p:sp>
        <p:nvSpPr>
          <p:cNvPr id="22" name="Text Placeholder 23">
            <a:extLst>
              <a:ext uri="{FF2B5EF4-FFF2-40B4-BE49-F238E27FC236}">
                <a16:creationId xmlns:a16="http://schemas.microsoft.com/office/drawing/2014/main" id="{92913517-5028-416D-5785-09FF33015121}"/>
              </a:ext>
            </a:extLst>
          </p:cNvPr>
          <p:cNvSpPr txBox="1">
            <a:spLocks/>
          </p:cNvSpPr>
          <p:nvPr/>
        </p:nvSpPr>
        <p:spPr>
          <a:xfrm>
            <a:off x="9032555" y="3097217"/>
            <a:ext cx="2696444" cy="180657"/>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600"/>
              </a:spcAft>
              <a:buFont typeface="Aptos" panose="020B0004020202020204" pitchFamily="34" charset="0"/>
              <a:buNone/>
              <a:defRPr sz="1100" b="0" kern="1200" cap="none" baseline="0">
                <a:solidFill>
                  <a:schemeClr val="tx1"/>
                </a:solidFill>
                <a:latin typeface="+mn-lt"/>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dirty="0">
                <a:solidFill>
                  <a:prstClr val="black"/>
                </a:solidFill>
                <a:latin typeface="Aptos"/>
              </a:rPr>
              <a:t>Perkins Coie LLP</a:t>
            </a:r>
          </a:p>
        </p:txBody>
      </p:sp>
      <p:sp>
        <p:nvSpPr>
          <p:cNvPr id="23" name="Text Placeholder 24">
            <a:extLst>
              <a:ext uri="{FF2B5EF4-FFF2-40B4-BE49-F238E27FC236}">
                <a16:creationId xmlns:a16="http://schemas.microsoft.com/office/drawing/2014/main" id="{0EDF3040-C99A-B807-5CD9-8B1134C0B54A}"/>
              </a:ext>
            </a:extLst>
          </p:cNvPr>
          <p:cNvSpPr txBox="1">
            <a:spLocks/>
          </p:cNvSpPr>
          <p:nvPr/>
        </p:nvSpPr>
        <p:spPr>
          <a:xfrm>
            <a:off x="9032555" y="3291846"/>
            <a:ext cx="2696444" cy="180657"/>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600"/>
              </a:spcAft>
              <a:buFont typeface="Aptos" panose="020B0004020202020204" pitchFamily="34" charset="0"/>
              <a:buNone/>
              <a:defRPr sz="1100" b="0" kern="1200" cap="none" baseline="0">
                <a:solidFill>
                  <a:schemeClr val="tx1"/>
                </a:solidFill>
                <a:latin typeface="+mn-lt"/>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dirty="0">
                <a:solidFill>
                  <a:prstClr val="black"/>
                </a:solidFill>
                <a:latin typeface="Aptos" panose="020B0004020202020204" pitchFamily="34" charset="0"/>
                <a:hlinkClick r:id="rId6">
                  <a:extLst>
                    <a:ext uri="{A12FA001-AC4F-418D-AE19-62706E023703}">
                      <ahyp:hlinkClr xmlns:ahyp="http://schemas.microsoft.com/office/drawing/2018/hyperlinkcolor" val="tx"/>
                    </a:ext>
                  </a:extLst>
                </a:hlinkClick>
              </a:rPr>
              <a:t>MJi@perkinscoie.com</a:t>
            </a:r>
            <a:endParaRPr lang="en-US" dirty="0">
              <a:solidFill>
                <a:prstClr val="black"/>
              </a:solidFill>
              <a:latin typeface="Aptos" panose="020B0004020202020204" pitchFamily="34" charset="0"/>
            </a:endParaRPr>
          </a:p>
        </p:txBody>
      </p:sp>
      <p:sp>
        <p:nvSpPr>
          <p:cNvPr id="24" name="Text Placeholder 22">
            <a:extLst>
              <a:ext uri="{FF2B5EF4-FFF2-40B4-BE49-F238E27FC236}">
                <a16:creationId xmlns:a16="http://schemas.microsoft.com/office/drawing/2014/main" id="{0352C5B2-DA1B-5645-213E-F2866A50EF88}"/>
              </a:ext>
            </a:extLst>
          </p:cNvPr>
          <p:cNvSpPr txBox="1">
            <a:spLocks/>
          </p:cNvSpPr>
          <p:nvPr/>
        </p:nvSpPr>
        <p:spPr>
          <a:xfrm>
            <a:off x="6080038" y="2894489"/>
            <a:ext cx="2696444" cy="180657"/>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600"/>
              </a:spcAft>
              <a:buFont typeface="Aptos" panose="020B0004020202020204" pitchFamily="34" charset="0"/>
              <a:buNone/>
              <a:defRPr sz="1100" b="1" kern="1200" cap="all" baseline="0">
                <a:solidFill>
                  <a:schemeClr val="tx1"/>
                </a:solidFill>
                <a:latin typeface="Aptos SemiBold" panose="020F0502020204030204" pitchFamily="34" charset="0"/>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sz="900" dirty="0">
                <a:solidFill>
                  <a:prstClr val="black"/>
                </a:solidFill>
                <a:latin typeface="Aptos" panose="020B0004020202020204" pitchFamily="34" charset="0"/>
              </a:rPr>
              <a:t>partner</a:t>
            </a:r>
          </a:p>
        </p:txBody>
      </p:sp>
      <p:sp>
        <p:nvSpPr>
          <p:cNvPr id="25" name="Text Placeholder 23">
            <a:extLst>
              <a:ext uri="{FF2B5EF4-FFF2-40B4-BE49-F238E27FC236}">
                <a16:creationId xmlns:a16="http://schemas.microsoft.com/office/drawing/2014/main" id="{FDFEE016-C8B6-DF34-FD99-FC085601487E}"/>
              </a:ext>
            </a:extLst>
          </p:cNvPr>
          <p:cNvSpPr txBox="1">
            <a:spLocks/>
          </p:cNvSpPr>
          <p:nvPr/>
        </p:nvSpPr>
        <p:spPr>
          <a:xfrm>
            <a:off x="6080038" y="3089118"/>
            <a:ext cx="2696444" cy="180657"/>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600"/>
              </a:spcAft>
              <a:buFont typeface="Aptos" panose="020B0004020202020204" pitchFamily="34" charset="0"/>
              <a:buNone/>
              <a:defRPr sz="1100" b="0" kern="1200" cap="none" baseline="0">
                <a:solidFill>
                  <a:schemeClr val="tx1"/>
                </a:solidFill>
                <a:latin typeface="+mn-lt"/>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dirty="0">
                <a:solidFill>
                  <a:prstClr val="black"/>
                </a:solidFill>
                <a:latin typeface="Aptos"/>
              </a:rPr>
              <a:t>Perkins Coie LLP</a:t>
            </a:r>
          </a:p>
        </p:txBody>
      </p:sp>
      <p:sp>
        <p:nvSpPr>
          <p:cNvPr id="27" name="Text Placeholder 24">
            <a:extLst>
              <a:ext uri="{FF2B5EF4-FFF2-40B4-BE49-F238E27FC236}">
                <a16:creationId xmlns:a16="http://schemas.microsoft.com/office/drawing/2014/main" id="{678DB3B2-3F11-BCF2-7B30-33C03E00E173}"/>
              </a:ext>
            </a:extLst>
          </p:cNvPr>
          <p:cNvSpPr txBox="1">
            <a:spLocks/>
          </p:cNvSpPr>
          <p:nvPr/>
        </p:nvSpPr>
        <p:spPr>
          <a:xfrm>
            <a:off x="6080038" y="3283748"/>
            <a:ext cx="2696444" cy="180657"/>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600"/>
              </a:spcAft>
              <a:buFont typeface="Aptos" panose="020B0004020202020204" pitchFamily="34" charset="0"/>
              <a:buNone/>
              <a:defRPr sz="1100" b="0" kern="1200" cap="none" baseline="0">
                <a:solidFill>
                  <a:schemeClr val="tx1"/>
                </a:solidFill>
                <a:latin typeface="+mn-lt"/>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dirty="0">
                <a:solidFill>
                  <a:prstClr val="black"/>
                </a:solidFill>
                <a:latin typeface="Aptos" panose="020B0004020202020204" pitchFamily="34" charset="0"/>
                <a:hlinkClick r:id="rId7">
                  <a:extLst>
                    <a:ext uri="{A12FA001-AC4F-418D-AE19-62706E023703}">
                      <ahyp:hlinkClr xmlns:ahyp="http://schemas.microsoft.com/office/drawing/2018/hyperlinkcolor" val="tx"/>
                    </a:ext>
                  </a:extLst>
                </a:hlinkClick>
              </a:rPr>
              <a:t>JSchafer@perkinscoie.com</a:t>
            </a:r>
            <a:endParaRPr lang="en-US" dirty="0">
              <a:solidFill>
                <a:prstClr val="black"/>
              </a:solidFill>
              <a:latin typeface="Aptos" panose="020B0004020202020204" pitchFamily="34" charset="0"/>
            </a:endParaRPr>
          </a:p>
        </p:txBody>
      </p:sp>
      <p:sp>
        <p:nvSpPr>
          <p:cNvPr id="28" name="Text Placeholder 22">
            <a:extLst>
              <a:ext uri="{FF2B5EF4-FFF2-40B4-BE49-F238E27FC236}">
                <a16:creationId xmlns:a16="http://schemas.microsoft.com/office/drawing/2014/main" id="{E5B9379D-7E4C-8A0F-8213-AFD13107563B}"/>
              </a:ext>
            </a:extLst>
          </p:cNvPr>
          <p:cNvSpPr txBox="1">
            <a:spLocks/>
          </p:cNvSpPr>
          <p:nvPr/>
        </p:nvSpPr>
        <p:spPr>
          <a:xfrm>
            <a:off x="6080038" y="5439729"/>
            <a:ext cx="2696444" cy="180657"/>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600"/>
              </a:spcAft>
              <a:buFont typeface="Aptos" panose="020B0004020202020204" pitchFamily="34" charset="0"/>
              <a:buNone/>
              <a:defRPr sz="1100" b="1" kern="1200" cap="all" baseline="0">
                <a:solidFill>
                  <a:schemeClr val="tx1"/>
                </a:solidFill>
                <a:latin typeface="Aptos SemiBold" panose="020F0502020204030204" pitchFamily="34" charset="0"/>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sz="900" dirty="0">
                <a:solidFill>
                  <a:prstClr val="black"/>
                </a:solidFill>
                <a:latin typeface="Aptos" panose="020B0004020202020204" pitchFamily="34" charset="0"/>
              </a:rPr>
              <a:t>Associate</a:t>
            </a:r>
          </a:p>
        </p:txBody>
      </p:sp>
      <p:sp>
        <p:nvSpPr>
          <p:cNvPr id="29" name="Text Placeholder 23">
            <a:extLst>
              <a:ext uri="{FF2B5EF4-FFF2-40B4-BE49-F238E27FC236}">
                <a16:creationId xmlns:a16="http://schemas.microsoft.com/office/drawing/2014/main" id="{70569BB5-C158-C96F-949D-F7F6CE48CE22}"/>
              </a:ext>
            </a:extLst>
          </p:cNvPr>
          <p:cNvSpPr txBox="1">
            <a:spLocks/>
          </p:cNvSpPr>
          <p:nvPr/>
        </p:nvSpPr>
        <p:spPr>
          <a:xfrm>
            <a:off x="6080038" y="5634357"/>
            <a:ext cx="2696444" cy="180657"/>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600"/>
              </a:spcAft>
              <a:buFont typeface="Aptos" panose="020B0004020202020204" pitchFamily="34" charset="0"/>
              <a:buNone/>
              <a:defRPr sz="1100" b="0" kern="1200" cap="none" baseline="0">
                <a:solidFill>
                  <a:schemeClr val="tx1"/>
                </a:solidFill>
                <a:latin typeface="+mn-lt"/>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dirty="0">
                <a:solidFill>
                  <a:prstClr val="black"/>
                </a:solidFill>
                <a:latin typeface="Aptos"/>
              </a:rPr>
              <a:t>Perkins Coie LLP</a:t>
            </a:r>
          </a:p>
        </p:txBody>
      </p:sp>
      <p:sp>
        <p:nvSpPr>
          <p:cNvPr id="30" name="Text Placeholder 24">
            <a:extLst>
              <a:ext uri="{FF2B5EF4-FFF2-40B4-BE49-F238E27FC236}">
                <a16:creationId xmlns:a16="http://schemas.microsoft.com/office/drawing/2014/main" id="{71357733-B5C0-E095-0A72-676B5FB7E37A}"/>
              </a:ext>
            </a:extLst>
          </p:cNvPr>
          <p:cNvSpPr txBox="1">
            <a:spLocks/>
          </p:cNvSpPr>
          <p:nvPr/>
        </p:nvSpPr>
        <p:spPr>
          <a:xfrm>
            <a:off x="6080038" y="5828986"/>
            <a:ext cx="2696444" cy="180657"/>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600"/>
              </a:spcAft>
              <a:buFont typeface="Aptos" panose="020B0004020202020204" pitchFamily="34" charset="0"/>
              <a:buNone/>
              <a:defRPr sz="1100" b="0" kern="1200" cap="none" baseline="0">
                <a:solidFill>
                  <a:schemeClr val="tx1"/>
                </a:solidFill>
                <a:latin typeface="+mn-lt"/>
                <a:ea typeface="+mn-ea"/>
                <a:cs typeface="+mn-cs"/>
              </a:defRPr>
            </a:lvl1pPr>
            <a:lvl2pPr marL="4572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2pPr>
            <a:lvl3pPr marL="9144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3pPr>
            <a:lvl4pPr marL="13716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4pPr>
            <a:lvl5pPr marL="1828800" indent="0" algn="l" defTabSz="914400" rtl="0" eaLnBrk="1" latinLnBrk="0" hangingPunct="1">
              <a:lnSpc>
                <a:spcPts val="1400"/>
              </a:lnSpc>
              <a:spcBef>
                <a:spcPts val="0"/>
              </a:spcBef>
              <a:spcAft>
                <a:spcPts val="600"/>
              </a:spcAft>
              <a:buFont typeface="Aptos" panose="020B0004020202020204" pitchFamily="34" charset="0"/>
              <a:buNone/>
              <a:defRPr sz="13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r>
              <a:rPr lang="en-US" dirty="0">
                <a:solidFill>
                  <a:prstClr val="black"/>
                </a:solidFill>
                <a:latin typeface="Aptos" panose="020B0004020202020204" pitchFamily="34" charset="0"/>
                <a:hlinkClick r:id="rId8">
                  <a:extLst>
                    <a:ext uri="{A12FA001-AC4F-418D-AE19-62706E023703}">
                      <ahyp:hlinkClr xmlns:ahyp="http://schemas.microsoft.com/office/drawing/2018/hyperlinkcolor" val="tx"/>
                    </a:ext>
                  </a:extLst>
                </a:hlinkClick>
              </a:rPr>
              <a:t>SVeatch@perkinscoie.com</a:t>
            </a:r>
            <a:r>
              <a:rPr lang="en-US" dirty="0">
                <a:solidFill>
                  <a:prstClr val="black"/>
                </a:solidFill>
                <a:latin typeface="Aptos" panose="020B0004020202020204" pitchFamily="34" charset="0"/>
              </a:rPr>
              <a:t> </a:t>
            </a:r>
          </a:p>
        </p:txBody>
      </p:sp>
      <p:pic>
        <p:nvPicPr>
          <p:cNvPr id="8" name="Picture Placeholder 30">
            <a:extLst>
              <a:ext uri="{FF2B5EF4-FFF2-40B4-BE49-F238E27FC236}">
                <a16:creationId xmlns:a16="http://schemas.microsoft.com/office/drawing/2014/main" id="{EE3D4B8D-A220-FE22-1000-4888D017EC69}"/>
              </a:ext>
            </a:extLst>
          </p:cNvPr>
          <p:cNvPicPr>
            <a:picLocks noChangeAspect="1"/>
          </p:cNvPicPr>
          <p:nvPr/>
        </p:nvPicPr>
        <p:blipFill>
          <a:blip r:embed="rId9">
            <a:extLst>
              <a:ext uri="{28A0092B-C50C-407E-A947-70E740481C1C}">
                <a14:useLocalDpi xmlns:a14="http://schemas.microsoft.com/office/drawing/2010/main" val="0"/>
              </a:ext>
            </a:extLst>
          </a:blip>
          <a:srcRect t="2486" b="2486"/>
          <a:stretch/>
        </p:blipFill>
        <p:spPr>
          <a:xfrm>
            <a:off x="9032555" y="1384569"/>
            <a:ext cx="1028700" cy="1180040"/>
          </a:xfrm>
          <a:custGeom>
            <a:avLst/>
            <a:gdLst>
              <a:gd name="connsiteX0" fmla="*/ 0 w 1028700"/>
              <a:gd name="connsiteY0" fmla="*/ 0 h 1180040"/>
              <a:gd name="connsiteX1" fmla="*/ 1028700 w 1028700"/>
              <a:gd name="connsiteY1" fmla="*/ 0 h 1180040"/>
              <a:gd name="connsiteX2" fmla="*/ 1028700 w 1028700"/>
              <a:gd name="connsiteY2" fmla="*/ 983189 h 1180040"/>
              <a:gd name="connsiteX3" fmla="*/ 908472 w 1028700"/>
              <a:gd name="connsiteY3" fmla="*/ 1164571 h 1180040"/>
              <a:gd name="connsiteX4" fmla="*/ 831853 w 1028700"/>
              <a:gd name="connsiteY4" fmla="*/ 1180040 h 1180040"/>
              <a:gd name="connsiteX5" fmla="*/ 0 w 1028700"/>
              <a:gd name="connsiteY5" fmla="*/ 1180040 h 118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1180040">
                <a:moveTo>
                  <a:pt x="0" y="0"/>
                </a:moveTo>
                <a:lnTo>
                  <a:pt x="1028700" y="0"/>
                </a:lnTo>
                <a:lnTo>
                  <a:pt x="1028700" y="983189"/>
                </a:lnTo>
                <a:cubicBezTo>
                  <a:pt x="1028700" y="1064728"/>
                  <a:pt x="979125" y="1134688"/>
                  <a:pt x="908472" y="1164571"/>
                </a:cubicBezTo>
                <a:lnTo>
                  <a:pt x="831853" y="1180040"/>
                </a:lnTo>
                <a:lnTo>
                  <a:pt x="0" y="1180040"/>
                </a:lnTo>
                <a:close/>
              </a:path>
            </a:pathLst>
          </a:custGeom>
          <a:noFill/>
          <a:ln w="12700">
            <a:noFill/>
            <a:prstDash val="sysDot"/>
          </a:ln>
        </p:spPr>
      </p:pic>
      <p:sp>
        <p:nvSpPr>
          <p:cNvPr id="13" name="Text 2">
            <a:extLst>
              <a:ext uri="{FF2B5EF4-FFF2-40B4-BE49-F238E27FC236}">
                <a16:creationId xmlns:a16="http://schemas.microsoft.com/office/drawing/2014/main" id="{A2CB47EC-2390-713C-8C80-502214D635A8}"/>
              </a:ext>
            </a:extLst>
          </p:cNvPr>
          <p:cNvSpPr/>
          <p:nvPr/>
        </p:nvSpPr>
        <p:spPr>
          <a:xfrm>
            <a:off x="595256" y="1277777"/>
            <a:ext cx="6217920" cy="853440"/>
          </a:xfrm>
          <a:prstGeom prst="rect">
            <a:avLst/>
          </a:prstGeom>
          <a:noFill/>
          <a:ln/>
        </p:spPr>
        <p:txBody>
          <a:bodyPr wrap="square" lIns="0" tIns="0" rIns="0" bIns="0" rtlCol="0" anchor="ctr"/>
          <a:lstStyle/>
          <a:p>
            <a:r>
              <a:rPr lang="en-US" sz="1600" b="1" dirty="0">
                <a:solidFill>
                  <a:srgbClr val="FFFFFF"/>
                </a:solidFill>
                <a:latin typeface="Calibri" pitchFamily="34" charset="0"/>
                <a:ea typeface="Calibri" pitchFamily="34" charset="-122"/>
                <a:cs typeface="Calibri" pitchFamily="34" charset="-120"/>
              </a:rPr>
              <a:t>1.  How Third Parties Create Legal &amp; Commercial Risk</a:t>
            </a:r>
            <a:endParaRPr lang="en-US" sz="1600" dirty="0"/>
          </a:p>
        </p:txBody>
      </p:sp>
      <p:sp>
        <p:nvSpPr>
          <p:cNvPr id="15" name="Text 4">
            <a:extLst>
              <a:ext uri="{FF2B5EF4-FFF2-40B4-BE49-F238E27FC236}">
                <a16:creationId xmlns:a16="http://schemas.microsoft.com/office/drawing/2014/main" id="{3016E088-2409-2C4B-963F-B3F89E4690BF}"/>
              </a:ext>
            </a:extLst>
          </p:cNvPr>
          <p:cNvSpPr/>
          <p:nvPr/>
        </p:nvSpPr>
        <p:spPr>
          <a:xfrm>
            <a:off x="595256" y="2350237"/>
            <a:ext cx="6217920" cy="853440"/>
          </a:xfrm>
          <a:prstGeom prst="rect">
            <a:avLst/>
          </a:prstGeom>
          <a:noFill/>
          <a:ln/>
        </p:spPr>
        <p:txBody>
          <a:bodyPr wrap="square" lIns="0" tIns="0" rIns="0" bIns="0" rtlCol="0" anchor="ctr"/>
          <a:lstStyle/>
          <a:p>
            <a:r>
              <a:rPr lang="en-US" sz="1600" b="1" dirty="0">
                <a:solidFill>
                  <a:srgbClr val="FFFFFF"/>
                </a:solidFill>
                <a:latin typeface="Calibri" pitchFamily="34" charset="0"/>
                <a:ea typeface="Calibri" pitchFamily="34" charset="-122"/>
                <a:cs typeface="Calibri" pitchFamily="34" charset="-120"/>
              </a:rPr>
              <a:t>2.  Enforcement &amp; Commercial Impact Examples</a:t>
            </a:r>
            <a:endParaRPr lang="en-US" sz="1600" dirty="0"/>
          </a:p>
        </p:txBody>
      </p:sp>
      <p:sp>
        <p:nvSpPr>
          <p:cNvPr id="17" name="Text 6">
            <a:extLst>
              <a:ext uri="{FF2B5EF4-FFF2-40B4-BE49-F238E27FC236}">
                <a16:creationId xmlns:a16="http://schemas.microsoft.com/office/drawing/2014/main" id="{0836DFBF-CAB7-D8BA-7907-51F4D2F5D4CF}"/>
              </a:ext>
            </a:extLst>
          </p:cNvPr>
          <p:cNvSpPr/>
          <p:nvPr/>
        </p:nvSpPr>
        <p:spPr>
          <a:xfrm>
            <a:off x="595256" y="3349971"/>
            <a:ext cx="6217920" cy="853440"/>
          </a:xfrm>
          <a:prstGeom prst="rect">
            <a:avLst/>
          </a:prstGeom>
          <a:noFill/>
          <a:ln/>
        </p:spPr>
        <p:txBody>
          <a:bodyPr wrap="square" lIns="0" tIns="0" rIns="0" bIns="0" rtlCol="0" anchor="ctr"/>
          <a:lstStyle/>
          <a:p>
            <a:r>
              <a:rPr lang="en-US" sz="1600" b="1" dirty="0">
                <a:solidFill>
                  <a:srgbClr val="FFFFFF"/>
                </a:solidFill>
                <a:latin typeface="Calibri" pitchFamily="34" charset="0"/>
                <a:ea typeface="Calibri" pitchFamily="34" charset="-122"/>
                <a:cs typeface="Calibri" pitchFamily="34" charset="-120"/>
              </a:rPr>
              <a:t>3.  Compliance Design &amp; Diligence Best Practices</a:t>
            </a:r>
            <a:endParaRPr lang="en-US" sz="1600" dirty="0"/>
          </a:p>
        </p:txBody>
      </p:sp>
      <p:sp>
        <p:nvSpPr>
          <p:cNvPr id="19" name="Text 8">
            <a:extLst>
              <a:ext uri="{FF2B5EF4-FFF2-40B4-BE49-F238E27FC236}">
                <a16:creationId xmlns:a16="http://schemas.microsoft.com/office/drawing/2014/main" id="{47963E08-4A3A-2CE8-151A-1841502CC10B}"/>
              </a:ext>
            </a:extLst>
          </p:cNvPr>
          <p:cNvSpPr/>
          <p:nvPr/>
        </p:nvSpPr>
        <p:spPr>
          <a:xfrm>
            <a:off x="595256" y="4483164"/>
            <a:ext cx="6217920" cy="853440"/>
          </a:xfrm>
          <a:prstGeom prst="rect">
            <a:avLst/>
          </a:prstGeom>
          <a:noFill/>
          <a:ln/>
        </p:spPr>
        <p:txBody>
          <a:bodyPr wrap="square" lIns="0" tIns="0" rIns="0" bIns="0" rtlCol="0" anchor="ctr"/>
          <a:lstStyle/>
          <a:p>
            <a:r>
              <a:rPr lang="en-US" sz="1600" b="1" dirty="0">
                <a:solidFill>
                  <a:srgbClr val="FFFFFF"/>
                </a:solidFill>
                <a:latin typeface="Calibri" pitchFamily="34" charset="0"/>
                <a:ea typeface="Calibri" pitchFamily="34" charset="-122"/>
                <a:cs typeface="Calibri" pitchFamily="34" charset="-120"/>
              </a:rPr>
              <a:t>4.  Q&amp;A</a:t>
            </a:r>
            <a:endParaRPr lang="en-US" sz="1600" dirty="0"/>
          </a:p>
        </p:txBody>
      </p:sp>
    </p:spTree>
    <p:extLst>
      <p:ext uri="{BB962C8B-B14F-4D97-AF65-F5344CB8AC3E}">
        <p14:creationId xmlns:p14="http://schemas.microsoft.com/office/powerpoint/2010/main" val="2251257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ahyp="http://schemas.microsoft.com/office/drawing/2018/hyperlinkcolor"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2AD288-102B-1786-A55E-692EB4D74FCE}"/>
              </a:ext>
            </a:extLst>
          </p:cNvPr>
          <p:cNvSpPr>
            <a:spLocks noGrp="1"/>
          </p:cNvSpPr>
          <p:nvPr>
            <p:ph type="sldNum" sz="quarter" idx="10"/>
          </p:nvPr>
        </p:nvSpPr>
        <p:spPr/>
        <p:txBody>
          <a:bodyPr/>
          <a:lstStyle/>
          <a:p>
            <a:fld id="{F19811FD-96DF-42B1-BDBB-EF3C0573B843}" type="slidenum">
              <a:rPr lang="en-US" smtClean="0"/>
              <a:pPr/>
              <a:t>30</a:t>
            </a:fld>
            <a:endParaRPr lang="en-US" dirty="0"/>
          </a:p>
        </p:txBody>
      </p:sp>
      <p:sp>
        <p:nvSpPr>
          <p:cNvPr id="3" name="TextBox 2">
            <a:extLst>
              <a:ext uri="{FF2B5EF4-FFF2-40B4-BE49-F238E27FC236}">
                <a16:creationId xmlns:a16="http://schemas.microsoft.com/office/drawing/2014/main" id="{5CF7020D-0E0A-2A89-3FD4-8DC210F16A25}"/>
              </a:ext>
            </a:extLst>
          </p:cNvPr>
          <p:cNvSpPr txBox="1"/>
          <p:nvPr/>
        </p:nvSpPr>
        <p:spPr>
          <a:xfrm>
            <a:off x="3821545" y="2775712"/>
            <a:ext cx="4548909" cy="1306576"/>
          </a:xfrm>
          <a:prstGeom prst="rect">
            <a:avLst/>
          </a:prstGeom>
          <a:noFill/>
        </p:spPr>
        <p:txBody>
          <a:bodyPr wrap="square" rtlCol="0">
            <a:spAutoFit/>
          </a:bodyPr>
          <a:lstStyle/>
          <a:p>
            <a:pPr algn="ctr">
              <a:lnSpc>
                <a:spcPct val="150000"/>
              </a:lnSpc>
            </a:pPr>
            <a:r>
              <a:rPr lang="en-US" sz="2800" b="1" dirty="0">
                <a:solidFill>
                  <a:schemeClr val="accent1"/>
                </a:solidFill>
                <a:latin typeface="+mj-lt"/>
              </a:rPr>
              <a:t>CLE Code Word: </a:t>
            </a:r>
            <a:r>
              <a:rPr lang="en-US" sz="2800" dirty="0">
                <a:solidFill>
                  <a:schemeClr val="accent1"/>
                </a:solidFill>
                <a:latin typeface="+mj-lt"/>
              </a:rPr>
              <a:t>Diligence</a:t>
            </a:r>
          </a:p>
        </p:txBody>
      </p:sp>
    </p:spTree>
    <p:extLst>
      <p:ext uri="{BB962C8B-B14F-4D97-AF65-F5344CB8AC3E}">
        <p14:creationId xmlns:p14="http://schemas.microsoft.com/office/powerpoint/2010/main" val="2389820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D1B5E"/>
        </a:solidFill>
        <a:effectLst/>
      </p:bgPr>
    </p:bg>
    <p:spTree>
      <p:nvGrpSpPr>
        <p:cNvPr id="1" name="">
          <a:extLst>
            <a:ext uri="{FF2B5EF4-FFF2-40B4-BE49-F238E27FC236}">
              <a16:creationId xmlns:a16="http://schemas.microsoft.com/office/drawing/2014/main" id="{147E3D37-39C0-6C77-EBEB-574629DC0D3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23A33B0-A501-3900-ACCC-2E3CEAAE2424}"/>
              </a:ext>
            </a:extLst>
          </p:cNvPr>
          <p:cNvSpPr/>
          <p:nvPr/>
        </p:nvSpPr>
        <p:spPr>
          <a:xfrm>
            <a:off x="975360" y="731520"/>
            <a:ext cx="10241280" cy="5364480"/>
          </a:xfrm>
          <a:prstGeom prst="roundRect">
            <a:avLst>
              <a:gd name="adj" fmla="val 3409"/>
            </a:avLst>
          </a:prstGeom>
          <a:solidFill>
            <a:srgbClr val="2D1B5E">
              <a:alpha val="0"/>
            </a:srgbClr>
          </a:solidFill>
          <a:ln w="19050">
            <a:solidFill>
              <a:srgbClr val="B8A9D4">
                <a:alpha val="50000"/>
              </a:srgbClr>
            </a:solidFill>
            <a:prstDash val="solid"/>
          </a:ln>
        </p:spPr>
        <p:txBody>
          <a:bodyPr/>
          <a:lstStyle/>
          <a:p>
            <a:pPr defTabSz="1219170"/>
            <a:endParaRPr lang="en-US" sz="2400">
              <a:solidFill>
                <a:prstClr val="black"/>
              </a:solidFill>
              <a:latin typeface="Calibri" panose="020F0502020204030204"/>
            </a:endParaRPr>
          </a:p>
        </p:txBody>
      </p:sp>
      <p:sp>
        <p:nvSpPr>
          <p:cNvPr id="3" name="Shape 1">
            <a:extLst>
              <a:ext uri="{FF2B5EF4-FFF2-40B4-BE49-F238E27FC236}">
                <a16:creationId xmlns:a16="http://schemas.microsoft.com/office/drawing/2014/main" id="{A8CF824B-9C17-5F77-0BE1-A2DD79F98804}"/>
              </a:ext>
            </a:extLst>
          </p:cNvPr>
          <p:cNvSpPr/>
          <p:nvPr/>
        </p:nvSpPr>
        <p:spPr>
          <a:xfrm>
            <a:off x="10241280" y="5120640"/>
            <a:ext cx="731520" cy="0"/>
          </a:xfrm>
          <a:prstGeom prst="line">
            <a:avLst/>
          </a:prstGeom>
          <a:noFill/>
          <a:ln w="25400">
            <a:solidFill>
              <a:srgbClr val="7B68AE">
                <a:alpha val="60000"/>
              </a:srgbClr>
            </a:solidFill>
            <a:prstDash val="solid"/>
          </a:ln>
        </p:spPr>
        <p:txBody>
          <a:bodyPr/>
          <a:lstStyle/>
          <a:p>
            <a:pPr defTabSz="1219170"/>
            <a:endParaRPr lang="en-US" sz="2400">
              <a:solidFill>
                <a:prstClr val="black"/>
              </a:solidFill>
              <a:latin typeface="Calibri" panose="020F0502020204030204"/>
            </a:endParaRPr>
          </a:p>
        </p:txBody>
      </p:sp>
      <p:sp>
        <p:nvSpPr>
          <p:cNvPr id="4" name="Shape 2">
            <a:extLst>
              <a:ext uri="{FF2B5EF4-FFF2-40B4-BE49-F238E27FC236}">
                <a16:creationId xmlns:a16="http://schemas.microsoft.com/office/drawing/2014/main" id="{AA48D658-501B-3B7A-72D3-C330062AD0F1}"/>
              </a:ext>
            </a:extLst>
          </p:cNvPr>
          <p:cNvSpPr/>
          <p:nvPr/>
        </p:nvSpPr>
        <p:spPr>
          <a:xfrm>
            <a:off x="10728960" y="4389120"/>
            <a:ext cx="0" cy="731520"/>
          </a:xfrm>
          <a:prstGeom prst="line">
            <a:avLst/>
          </a:prstGeom>
          <a:noFill/>
          <a:ln w="25400">
            <a:solidFill>
              <a:srgbClr val="7B68AE">
                <a:alpha val="60000"/>
              </a:srgbClr>
            </a:solidFill>
            <a:prstDash val="solid"/>
          </a:ln>
        </p:spPr>
        <p:txBody>
          <a:bodyPr/>
          <a:lstStyle/>
          <a:p>
            <a:pPr defTabSz="1219170"/>
            <a:endParaRPr lang="en-US" sz="2400">
              <a:solidFill>
                <a:prstClr val="black"/>
              </a:solidFill>
              <a:latin typeface="Calibri" panose="020F0502020204030204"/>
            </a:endParaRPr>
          </a:p>
        </p:txBody>
      </p:sp>
      <p:sp>
        <p:nvSpPr>
          <p:cNvPr id="5" name="Text 3">
            <a:extLst>
              <a:ext uri="{FF2B5EF4-FFF2-40B4-BE49-F238E27FC236}">
                <a16:creationId xmlns:a16="http://schemas.microsoft.com/office/drawing/2014/main" id="{1BC11303-60A8-6DEF-B780-8D802F80FAB3}"/>
              </a:ext>
            </a:extLst>
          </p:cNvPr>
          <p:cNvSpPr/>
          <p:nvPr/>
        </p:nvSpPr>
        <p:spPr>
          <a:xfrm>
            <a:off x="1828800" y="1828800"/>
            <a:ext cx="8534400" cy="3169920"/>
          </a:xfrm>
          <a:prstGeom prst="rect">
            <a:avLst/>
          </a:prstGeom>
          <a:noFill/>
          <a:ln/>
        </p:spPr>
        <p:txBody>
          <a:bodyPr wrap="square" lIns="0" tIns="0" rIns="0" bIns="0" rtlCol="0" anchor="ctr"/>
          <a:lstStyle/>
          <a:p>
            <a:pPr defTabSz="1219170"/>
            <a:r>
              <a:rPr lang="en-US" sz="4267" dirty="0">
                <a:solidFill>
                  <a:srgbClr val="FFFFFF"/>
                </a:solidFill>
                <a:latin typeface="Georgia" pitchFamily="34" charset="0"/>
                <a:ea typeface="Georgia" pitchFamily="34" charset="-122"/>
                <a:cs typeface="Georgia" pitchFamily="34" charset="-120"/>
              </a:rPr>
              <a:t>Questions?</a:t>
            </a:r>
            <a:endParaRPr lang="en-US" sz="4267" dirty="0">
              <a:solidFill>
                <a:prstClr val="black"/>
              </a:solidFill>
              <a:latin typeface="Calibri" panose="020F0502020204030204"/>
            </a:endParaRPr>
          </a:p>
        </p:txBody>
      </p:sp>
      <p:pic>
        <p:nvPicPr>
          <p:cNvPr id="6" name="Image 0">
            <a:extLst>
              <a:ext uri="{FF2B5EF4-FFF2-40B4-BE49-F238E27FC236}">
                <a16:creationId xmlns:a16="http://schemas.microsoft.com/office/drawing/2014/main" id="{E3506904-5F55-15AD-72C8-DC4D0D1ED11E}"/>
              </a:ext>
            </a:extLst>
          </p:cNvPr>
          <p:cNvPicPr>
            <a:picLocks noChangeAspect="1"/>
          </p:cNvPicPr>
          <p:nvPr/>
        </p:nvPicPr>
        <p:blipFill>
          <a:blip r:embed="rId2"/>
          <a:srcRect/>
          <a:stretch/>
        </p:blipFill>
        <p:spPr>
          <a:xfrm>
            <a:off x="10363200" y="243840"/>
            <a:ext cx="1463040" cy="780288"/>
          </a:xfrm>
          <a:prstGeom prst="rect">
            <a:avLst/>
          </a:prstGeom>
        </p:spPr>
      </p:pic>
    </p:spTree>
    <p:extLst>
      <p:ext uri="{BB962C8B-B14F-4D97-AF65-F5344CB8AC3E}">
        <p14:creationId xmlns:p14="http://schemas.microsoft.com/office/powerpoint/2010/main" val="2683647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18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D1B5E"/>
        </a:solidFill>
        <a:effectLst/>
      </p:bgPr>
    </p:bg>
    <p:spTree>
      <p:nvGrpSpPr>
        <p:cNvPr id="1" name=""/>
        <p:cNvGrpSpPr/>
        <p:nvPr/>
      </p:nvGrpSpPr>
      <p:grpSpPr>
        <a:xfrm>
          <a:off x="0" y="0"/>
          <a:ext cx="0" cy="0"/>
          <a:chOff x="0" y="0"/>
          <a:chExt cx="0" cy="0"/>
        </a:xfrm>
      </p:grpSpPr>
      <p:sp>
        <p:nvSpPr>
          <p:cNvPr id="2" name="Shape 0"/>
          <p:cNvSpPr/>
          <p:nvPr/>
        </p:nvSpPr>
        <p:spPr>
          <a:xfrm>
            <a:off x="975360" y="731520"/>
            <a:ext cx="10241280" cy="5364480"/>
          </a:xfrm>
          <a:prstGeom prst="roundRect">
            <a:avLst>
              <a:gd name="adj" fmla="val 3409"/>
            </a:avLst>
          </a:prstGeom>
          <a:solidFill>
            <a:srgbClr val="2D1B5E">
              <a:alpha val="0"/>
            </a:srgbClr>
          </a:solidFill>
          <a:ln w="19050">
            <a:solidFill>
              <a:srgbClr val="B8A9D4">
                <a:alpha val="50000"/>
              </a:srgbClr>
            </a:solidFill>
            <a:prstDash val="solid"/>
          </a:ln>
        </p:spPr>
        <p:txBody>
          <a:bodyPr/>
          <a:lstStyle/>
          <a:p>
            <a:pPr defTabSz="1219170"/>
            <a:endParaRPr lang="en-US" sz="2400">
              <a:solidFill>
                <a:prstClr val="black"/>
              </a:solidFill>
              <a:latin typeface="Calibri" panose="020F0502020204030204"/>
            </a:endParaRPr>
          </a:p>
        </p:txBody>
      </p:sp>
      <p:sp>
        <p:nvSpPr>
          <p:cNvPr id="3" name="Shape 1"/>
          <p:cNvSpPr/>
          <p:nvPr/>
        </p:nvSpPr>
        <p:spPr>
          <a:xfrm>
            <a:off x="10241280" y="5120640"/>
            <a:ext cx="731520" cy="0"/>
          </a:xfrm>
          <a:prstGeom prst="line">
            <a:avLst/>
          </a:prstGeom>
          <a:noFill/>
          <a:ln w="25400">
            <a:solidFill>
              <a:srgbClr val="7B68AE">
                <a:alpha val="60000"/>
              </a:srgbClr>
            </a:solidFill>
            <a:prstDash val="solid"/>
          </a:ln>
        </p:spPr>
        <p:txBody>
          <a:bodyPr/>
          <a:lstStyle/>
          <a:p>
            <a:pPr defTabSz="1219170"/>
            <a:endParaRPr lang="en-US" sz="2400">
              <a:solidFill>
                <a:prstClr val="black"/>
              </a:solidFill>
              <a:latin typeface="Calibri" panose="020F0502020204030204"/>
            </a:endParaRPr>
          </a:p>
        </p:txBody>
      </p:sp>
      <p:sp>
        <p:nvSpPr>
          <p:cNvPr id="4" name="Shape 2"/>
          <p:cNvSpPr/>
          <p:nvPr/>
        </p:nvSpPr>
        <p:spPr>
          <a:xfrm>
            <a:off x="10728960" y="4389120"/>
            <a:ext cx="0" cy="731520"/>
          </a:xfrm>
          <a:prstGeom prst="line">
            <a:avLst/>
          </a:prstGeom>
          <a:noFill/>
          <a:ln w="25400">
            <a:solidFill>
              <a:srgbClr val="7B68AE">
                <a:alpha val="60000"/>
              </a:srgbClr>
            </a:solidFill>
            <a:prstDash val="solid"/>
          </a:ln>
        </p:spPr>
        <p:txBody>
          <a:bodyPr/>
          <a:lstStyle/>
          <a:p>
            <a:pPr defTabSz="1219170"/>
            <a:endParaRPr lang="en-US" sz="2400">
              <a:solidFill>
                <a:prstClr val="black"/>
              </a:solidFill>
              <a:latin typeface="Calibri" panose="020F0502020204030204"/>
            </a:endParaRPr>
          </a:p>
        </p:txBody>
      </p:sp>
      <p:sp>
        <p:nvSpPr>
          <p:cNvPr id="5" name="Text 3"/>
          <p:cNvSpPr/>
          <p:nvPr/>
        </p:nvSpPr>
        <p:spPr>
          <a:xfrm>
            <a:off x="1828800" y="1828800"/>
            <a:ext cx="8534400" cy="3169920"/>
          </a:xfrm>
          <a:prstGeom prst="rect">
            <a:avLst/>
          </a:prstGeom>
          <a:noFill/>
          <a:ln/>
        </p:spPr>
        <p:txBody>
          <a:bodyPr wrap="square" lIns="0" tIns="0" rIns="0" bIns="0" rtlCol="0" anchor="ctr"/>
          <a:lstStyle/>
          <a:p>
            <a:pPr defTabSz="1219170"/>
            <a:r>
              <a:rPr lang="en-US" sz="4267" dirty="0">
                <a:solidFill>
                  <a:srgbClr val="FFFFFF"/>
                </a:solidFill>
                <a:latin typeface="Georgia" pitchFamily="34" charset="0"/>
                <a:ea typeface="Georgia" pitchFamily="34" charset="-122"/>
                <a:cs typeface="Georgia" pitchFamily="34" charset="-120"/>
              </a:rPr>
              <a:t>How Third Parties Create</a:t>
            </a:r>
            <a:endParaRPr lang="en-US" sz="4267" dirty="0">
              <a:solidFill>
                <a:prstClr val="black"/>
              </a:solidFill>
              <a:latin typeface="Calibri" panose="020F0502020204030204"/>
            </a:endParaRPr>
          </a:p>
          <a:p>
            <a:pPr defTabSz="1219170"/>
            <a:r>
              <a:rPr lang="en-US" sz="4267" dirty="0">
                <a:solidFill>
                  <a:srgbClr val="FFFFFF"/>
                </a:solidFill>
                <a:latin typeface="Georgia" pitchFamily="34" charset="0"/>
                <a:ea typeface="Georgia" pitchFamily="34" charset="-122"/>
                <a:cs typeface="Georgia" pitchFamily="34" charset="-120"/>
              </a:rPr>
              <a:t>Legal &amp; Commercial Risk</a:t>
            </a:r>
            <a:endParaRPr lang="en-US" sz="4267" dirty="0">
              <a:solidFill>
                <a:prstClr val="black"/>
              </a:solidFill>
              <a:latin typeface="Calibri" panose="020F0502020204030204"/>
            </a:endParaRPr>
          </a:p>
        </p:txBody>
      </p:sp>
      <p:pic>
        <p:nvPicPr>
          <p:cNvPr id="6" name="Image 0"/>
          <p:cNvPicPr>
            <a:picLocks noChangeAspect="1"/>
          </p:cNvPicPr>
          <p:nvPr/>
        </p:nvPicPr>
        <p:blipFill>
          <a:blip r:embed="rId2"/>
          <a:srcRect/>
          <a:stretch/>
        </p:blipFill>
        <p:spPr>
          <a:xfrm>
            <a:off x="10363200" y="243840"/>
            <a:ext cx="1463040" cy="7802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72DD2-FB78-C8B7-2753-15C109FB6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A3797-77B1-925D-A891-828DEE5FD0F4}"/>
              </a:ext>
            </a:extLst>
          </p:cNvPr>
          <p:cNvSpPr>
            <a:spLocks noGrp="1"/>
          </p:cNvSpPr>
          <p:nvPr>
            <p:ph type="title"/>
          </p:nvPr>
        </p:nvSpPr>
        <p:spPr/>
        <p:txBody>
          <a:bodyPr/>
          <a:lstStyle/>
          <a:p>
            <a:r>
              <a:rPr lang="en-US" dirty="0"/>
              <a:t>Anti-Corruption Risk Vectors</a:t>
            </a:r>
          </a:p>
        </p:txBody>
      </p:sp>
      <p:sp>
        <p:nvSpPr>
          <p:cNvPr id="3" name="Slide Number Placeholder 2">
            <a:extLst>
              <a:ext uri="{FF2B5EF4-FFF2-40B4-BE49-F238E27FC236}">
                <a16:creationId xmlns:a16="http://schemas.microsoft.com/office/drawing/2014/main" id="{9B452169-CC7A-145B-02DB-994769CB1235}"/>
              </a:ext>
            </a:extLst>
          </p:cNvPr>
          <p:cNvSpPr>
            <a:spLocks noGrp="1"/>
          </p:cNvSpPr>
          <p:nvPr>
            <p:ph type="sldNum" sz="quarter" idx="10"/>
          </p:nvPr>
        </p:nvSpPr>
        <p:spPr/>
        <p:txBody>
          <a:bodyPr/>
          <a:lstStyle/>
          <a:p>
            <a:fld id="{F19811FD-96DF-42B1-BDBB-EF3C0573B843}" type="slidenum">
              <a:rPr lang="en-US" smtClean="0"/>
              <a:pPr/>
              <a:t>5</a:t>
            </a:fld>
            <a:endParaRPr lang="en-US" dirty="0"/>
          </a:p>
        </p:txBody>
      </p:sp>
      <p:sp>
        <p:nvSpPr>
          <p:cNvPr id="9" name="Shape 2">
            <a:extLst>
              <a:ext uri="{FF2B5EF4-FFF2-40B4-BE49-F238E27FC236}">
                <a16:creationId xmlns:a16="http://schemas.microsoft.com/office/drawing/2014/main" id="{774A1D5E-2D3C-2624-9273-1FA4F82269D0}"/>
              </a:ext>
            </a:extLst>
          </p:cNvPr>
          <p:cNvSpPr/>
          <p:nvPr/>
        </p:nvSpPr>
        <p:spPr>
          <a:xfrm>
            <a:off x="853439" y="1341120"/>
            <a:ext cx="5242561" cy="3901440"/>
          </a:xfrm>
          <a:prstGeom prst="roundRect">
            <a:avLst>
              <a:gd name="adj" fmla="val 3125"/>
            </a:avLst>
          </a:prstGeom>
          <a:solidFill>
            <a:srgbClr val="2D1B5E"/>
          </a:solidFill>
          <a:ln/>
        </p:spPr>
        <p:txBody>
          <a:bodyPr/>
          <a:lstStyle/>
          <a:p>
            <a:endParaRPr lang="en-US" sz="2400"/>
          </a:p>
        </p:txBody>
      </p:sp>
      <p:sp>
        <p:nvSpPr>
          <p:cNvPr id="10" name="Text 3">
            <a:extLst>
              <a:ext uri="{FF2B5EF4-FFF2-40B4-BE49-F238E27FC236}">
                <a16:creationId xmlns:a16="http://schemas.microsoft.com/office/drawing/2014/main" id="{81F85EAB-831E-F201-9BC0-302F74BA841C}"/>
              </a:ext>
            </a:extLst>
          </p:cNvPr>
          <p:cNvSpPr/>
          <p:nvPr/>
        </p:nvSpPr>
        <p:spPr>
          <a:xfrm>
            <a:off x="853440" y="1584960"/>
            <a:ext cx="5191760" cy="609600"/>
          </a:xfrm>
          <a:prstGeom prst="rect">
            <a:avLst/>
          </a:prstGeom>
          <a:noFill/>
          <a:ln/>
        </p:spPr>
        <p:txBody>
          <a:bodyPr wrap="square" lIns="0" tIns="0" rIns="0" bIns="0" rtlCol="0" anchor="ctr"/>
          <a:lstStyle/>
          <a:p>
            <a:pPr algn="ctr"/>
            <a:r>
              <a:rPr lang="en-US" sz="3200" b="1" dirty="0">
                <a:solidFill>
                  <a:srgbClr val="FFFFFF"/>
                </a:solidFill>
                <a:latin typeface="Aptos" panose="020B0004020202020204" pitchFamily="34" charset="0"/>
                <a:ea typeface="Calibri" pitchFamily="34" charset="-122"/>
                <a:cs typeface="Calibri" pitchFamily="34" charset="-120"/>
              </a:rPr>
              <a:t>DISTRIBUTORS/RESELLERS</a:t>
            </a:r>
            <a:endParaRPr lang="en-US" sz="3200" dirty="0">
              <a:latin typeface="Aptos" panose="020B0004020202020204" pitchFamily="34" charset="0"/>
            </a:endParaRPr>
          </a:p>
        </p:txBody>
      </p:sp>
      <p:sp>
        <p:nvSpPr>
          <p:cNvPr id="11" name="Text 4">
            <a:extLst>
              <a:ext uri="{FF2B5EF4-FFF2-40B4-BE49-F238E27FC236}">
                <a16:creationId xmlns:a16="http://schemas.microsoft.com/office/drawing/2014/main" id="{C0413CE2-A0D0-AA7B-F5DF-08B1F33F5C3F}"/>
              </a:ext>
            </a:extLst>
          </p:cNvPr>
          <p:cNvSpPr/>
          <p:nvPr/>
        </p:nvSpPr>
        <p:spPr>
          <a:xfrm>
            <a:off x="1097279" y="2316480"/>
            <a:ext cx="4580367" cy="2438400"/>
          </a:xfrm>
          <a:prstGeom prst="rect">
            <a:avLst/>
          </a:prstGeom>
          <a:noFill/>
          <a:ln/>
        </p:spPr>
        <p:txBody>
          <a:bodyPr wrap="square" rtlCol="0" anchor="t"/>
          <a:lstStyle/>
          <a:p>
            <a:pPr marL="380990" indent="-380990">
              <a:spcAft>
                <a:spcPts val="1067"/>
              </a:spcAft>
              <a:buFont typeface="Arial" panose="020B0604020202020204" pitchFamily="34" charset="0"/>
              <a:buChar char="•"/>
            </a:pPr>
            <a:r>
              <a:rPr lang="en-US" sz="2400" dirty="0">
                <a:solidFill>
                  <a:srgbClr val="E8E0F0"/>
                </a:solidFill>
                <a:latin typeface="Aptos" panose="020B0004020202020204" pitchFamily="34" charset="0"/>
                <a:ea typeface="Calibri" pitchFamily="34" charset="-122"/>
                <a:cs typeface="Calibri" pitchFamily="34" charset="-120"/>
              </a:rPr>
              <a:t>Bribery on company's behalf or attributed to the company on an agency theory </a:t>
            </a:r>
            <a:endParaRPr lang="en-US" sz="2400" dirty="0">
              <a:latin typeface="Aptos" panose="020B0004020202020204" pitchFamily="34" charset="0"/>
            </a:endParaRPr>
          </a:p>
          <a:p>
            <a:pPr marL="380990" indent="-380990">
              <a:spcAft>
                <a:spcPts val="1067"/>
              </a:spcAft>
              <a:buFont typeface="Arial" panose="020B0604020202020204" pitchFamily="34" charset="0"/>
              <a:buChar char="•"/>
            </a:pPr>
            <a:r>
              <a:rPr lang="en-US" sz="2400" dirty="0">
                <a:solidFill>
                  <a:srgbClr val="E8E0F0"/>
                </a:solidFill>
                <a:latin typeface="Aptos" panose="020B0004020202020204" pitchFamily="34" charset="0"/>
                <a:ea typeface="Calibri" pitchFamily="34" charset="-122"/>
                <a:cs typeface="Calibri" pitchFamily="34" charset="-120"/>
              </a:rPr>
              <a:t>“Facilitation payments” to secure permits &amp; customs</a:t>
            </a:r>
            <a:endParaRPr lang="en-US" sz="2400" dirty="0">
              <a:latin typeface="Aptos" panose="020B0004020202020204" pitchFamily="34" charset="0"/>
            </a:endParaRPr>
          </a:p>
          <a:p>
            <a:pPr marL="380990" indent="-380990">
              <a:buFont typeface="Arial" panose="020B0604020202020204" pitchFamily="34" charset="0"/>
              <a:buChar char="•"/>
            </a:pPr>
            <a:r>
              <a:rPr lang="en-US" sz="2400" dirty="0">
                <a:solidFill>
                  <a:srgbClr val="E8E0F0"/>
                </a:solidFill>
                <a:latin typeface="Aptos" panose="020B0004020202020204" pitchFamily="34" charset="0"/>
                <a:ea typeface="Calibri" pitchFamily="34" charset="-122"/>
                <a:cs typeface="Calibri" pitchFamily="34" charset="-120"/>
              </a:rPr>
              <a:t>May win business through corrupt practices</a:t>
            </a:r>
            <a:endParaRPr lang="en-US" sz="2400" dirty="0">
              <a:latin typeface="Aptos" panose="020B0004020202020204" pitchFamily="34" charset="0"/>
            </a:endParaRPr>
          </a:p>
        </p:txBody>
      </p:sp>
      <p:sp>
        <p:nvSpPr>
          <p:cNvPr id="12" name="Shape 5">
            <a:extLst>
              <a:ext uri="{FF2B5EF4-FFF2-40B4-BE49-F238E27FC236}">
                <a16:creationId xmlns:a16="http://schemas.microsoft.com/office/drawing/2014/main" id="{38D8CFC2-2E86-9132-7D36-EFC2A566DEA1}"/>
              </a:ext>
            </a:extLst>
          </p:cNvPr>
          <p:cNvSpPr/>
          <p:nvPr/>
        </p:nvSpPr>
        <p:spPr>
          <a:xfrm>
            <a:off x="6339840" y="1341120"/>
            <a:ext cx="4998720" cy="3901440"/>
          </a:xfrm>
          <a:prstGeom prst="roundRect">
            <a:avLst>
              <a:gd name="adj" fmla="val 3125"/>
            </a:avLst>
          </a:prstGeom>
          <a:solidFill>
            <a:srgbClr val="4A3080"/>
          </a:solidFill>
          <a:ln/>
        </p:spPr>
        <p:txBody>
          <a:bodyPr/>
          <a:lstStyle/>
          <a:p>
            <a:endParaRPr lang="en-US" sz="2400"/>
          </a:p>
        </p:txBody>
      </p:sp>
      <p:sp>
        <p:nvSpPr>
          <p:cNvPr id="13" name="Text 6">
            <a:extLst>
              <a:ext uri="{FF2B5EF4-FFF2-40B4-BE49-F238E27FC236}">
                <a16:creationId xmlns:a16="http://schemas.microsoft.com/office/drawing/2014/main" id="{59AD55AE-0E59-A602-29ED-ADACCE17FBCA}"/>
              </a:ext>
            </a:extLst>
          </p:cNvPr>
          <p:cNvSpPr/>
          <p:nvPr/>
        </p:nvSpPr>
        <p:spPr>
          <a:xfrm>
            <a:off x="6339840" y="1584960"/>
            <a:ext cx="4998720" cy="609600"/>
          </a:xfrm>
          <a:prstGeom prst="rect">
            <a:avLst/>
          </a:prstGeom>
          <a:noFill/>
          <a:ln/>
        </p:spPr>
        <p:txBody>
          <a:bodyPr wrap="square" lIns="0" tIns="0" rIns="0" bIns="0" rtlCol="0" anchor="ctr"/>
          <a:lstStyle/>
          <a:p>
            <a:pPr algn="ctr"/>
            <a:r>
              <a:rPr lang="en-US" sz="3200" b="1" dirty="0">
                <a:solidFill>
                  <a:srgbClr val="FFFFFF"/>
                </a:solidFill>
                <a:latin typeface="Aptos" panose="020B0004020202020204" pitchFamily="34" charset="0"/>
                <a:ea typeface="Calibri" pitchFamily="34" charset="-122"/>
                <a:cs typeface="Calibri" pitchFamily="34" charset="-120"/>
              </a:rPr>
              <a:t>GOVERNMENT INTERMEDIARIES</a:t>
            </a:r>
            <a:endParaRPr lang="en-US" sz="3200" dirty="0">
              <a:latin typeface="Aptos" panose="020B0004020202020204" pitchFamily="34" charset="0"/>
            </a:endParaRPr>
          </a:p>
        </p:txBody>
      </p:sp>
      <p:sp>
        <p:nvSpPr>
          <p:cNvPr id="14" name="Text 7">
            <a:extLst>
              <a:ext uri="{FF2B5EF4-FFF2-40B4-BE49-F238E27FC236}">
                <a16:creationId xmlns:a16="http://schemas.microsoft.com/office/drawing/2014/main" id="{E9360924-B84D-9713-6060-D49856CC22F4}"/>
              </a:ext>
            </a:extLst>
          </p:cNvPr>
          <p:cNvSpPr/>
          <p:nvPr/>
        </p:nvSpPr>
        <p:spPr>
          <a:xfrm>
            <a:off x="6888480" y="2449830"/>
            <a:ext cx="4012603" cy="2438400"/>
          </a:xfrm>
          <a:prstGeom prst="rect">
            <a:avLst/>
          </a:prstGeom>
          <a:noFill/>
          <a:ln/>
        </p:spPr>
        <p:txBody>
          <a:bodyPr wrap="square" rtlCol="0" anchor="t"/>
          <a:lstStyle/>
          <a:p>
            <a:pPr marL="228594" indent="-228594">
              <a:spcAft>
                <a:spcPts val="1067"/>
              </a:spcAft>
              <a:buFont typeface="Arial" panose="020B0604020202020204" pitchFamily="34" charset="0"/>
              <a:buChar char="•"/>
            </a:pPr>
            <a:r>
              <a:rPr lang="en-US" sz="2400" dirty="0">
                <a:solidFill>
                  <a:srgbClr val="E8E0F0"/>
                </a:solidFill>
                <a:latin typeface="Aptos" panose="020B0004020202020204" pitchFamily="34" charset="0"/>
                <a:ea typeface="Calibri" pitchFamily="34" charset="-122"/>
                <a:cs typeface="Calibri" pitchFamily="34" charset="-120"/>
              </a:rPr>
              <a:t>Law firms, lobbyists, local partners/agents</a:t>
            </a:r>
            <a:endParaRPr lang="en-US" sz="2400" dirty="0">
              <a:latin typeface="Aptos" panose="020B0004020202020204" pitchFamily="34" charset="0"/>
            </a:endParaRPr>
          </a:p>
          <a:p>
            <a:pPr marL="228594" indent="-228594">
              <a:spcAft>
                <a:spcPts val="1067"/>
              </a:spcAft>
              <a:buFont typeface="Arial" panose="020B0604020202020204" pitchFamily="34" charset="0"/>
              <a:buChar char="•"/>
            </a:pPr>
            <a:r>
              <a:rPr lang="en-US" sz="2400" dirty="0">
                <a:solidFill>
                  <a:srgbClr val="E8E0F0"/>
                </a:solidFill>
                <a:latin typeface="Aptos" panose="020B0004020202020204" pitchFamily="34" charset="0"/>
                <a:ea typeface="Calibri" pitchFamily="34" charset="-122"/>
                <a:cs typeface="Calibri" pitchFamily="34" charset="-120"/>
              </a:rPr>
              <a:t>Channel payments to officials</a:t>
            </a:r>
            <a:endParaRPr lang="en-US" sz="2400" dirty="0">
              <a:latin typeface="Aptos" panose="020B0004020202020204" pitchFamily="34" charset="0"/>
            </a:endParaRPr>
          </a:p>
          <a:p>
            <a:pPr marL="228594" indent="-228594">
              <a:buFont typeface="Arial" panose="020B0604020202020204" pitchFamily="34" charset="0"/>
              <a:buChar char="•"/>
            </a:pPr>
            <a:r>
              <a:rPr lang="en-US" sz="2400" dirty="0">
                <a:solidFill>
                  <a:srgbClr val="E8E0F0"/>
                </a:solidFill>
                <a:latin typeface="Aptos" panose="020B0004020202020204" pitchFamily="34" charset="0"/>
                <a:ea typeface="Calibri" pitchFamily="34" charset="-122"/>
                <a:cs typeface="Calibri" pitchFamily="34" charset="-120"/>
              </a:rPr>
              <a:t>"Anything of value" for favorable treatment</a:t>
            </a:r>
            <a:endParaRPr lang="en-US" sz="2400" dirty="0">
              <a:latin typeface="Aptos" panose="020B0004020202020204" pitchFamily="34" charset="0"/>
            </a:endParaRPr>
          </a:p>
        </p:txBody>
      </p:sp>
      <p:sp>
        <p:nvSpPr>
          <p:cNvPr id="15" name="Shape 8">
            <a:extLst>
              <a:ext uri="{FF2B5EF4-FFF2-40B4-BE49-F238E27FC236}">
                <a16:creationId xmlns:a16="http://schemas.microsoft.com/office/drawing/2014/main" id="{6FCACAAD-FB56-D47C-33D8-532012031DD5}"/>
              </a:ext>
            </a:extLst>
          </p:cNvPr>
          <p:cNvSpPr/>
          <p:nvPr/>
        </p:nvSpPr>
        <p:spPr>
          <a:xfrm>
            <a:off x="717550" y="5516880"/>
            <a:ext cx="10795000" cy="731520"/>
          </a:xfrm>
          <a:prstGeom prst="roundRect">
            <a:avLst>
              <a:gd name="adj" fmla="val 10000"/>
            </a:avLst>
          </a:prstGeom>
          <a:solidFill>
            <a:schemeClr val="accent3"/>
          </a:solidFill>
          <a:ln/>
        </p:spPr>
        <p:txBody>
          <a:bodyPr/>
          <a:lstStyle/>
          <a:p>
            <a:endParaRPr lang="en-US" sz="2400"/>
          </a:p>
        </p:txBody>
      </p:sp>
      <p:sp>
        <p:nvSpPr>
          <p:cNvPr id="16" name="Text 9">
            <a:extLst>
              <a:ext uri="{FF2B5EF4-FFF2-40B4-BE49-F238E27FC236}">
                <a16:creationId xmlns:a16="http://schemas.microsoft.com/office/drawing/2014/main" id="{F2BB5D40-B809-C1D8-AC1F-111D9264C18D}"/>
              </a:ext>
            </a:extLst>
          </p:cNvPr>
          <p:cNvSpPr/>
          <p:nvPr/>
        </p:nvSpPr>
        <p:spPr>
          <a:xfrm>
            <a:off x="838200" y="5547360"/>
            <a:ext cx="10553700" cy="609600"/>
          </a:xfrm>
          <a:prstGeom prst="rect">
            <a:avLst/>
          </a:prstGeom>
          <a:noFill/>
          <a:ln/>
        </p:spPr>
        <p:txBody>
          <a:bodyPr wrap="square" lIns="0" tIns="0" rIns="0" bIns="0" rtlCol="0" anchor="ctr"/>
          <a:lstStyle/>
          <a:p>
            <a:r>
              <a:rPr lang="en-US" sz="2133" b="1" dirty="0">
                <a:solidFill>
                  <a:srgbClr val="FFFFFF"/>
                </a:solidFill>
                <a:latin typeface="Aptos" panose="020B0004020202020204" pitchFamily="34" charset="0"/>
                <a:ea typeface="Calibri" pitchFamily="34" charset="-122"/>
                <a:cs typeface="Calibri" pitchFamily="34" charset="-120"/>
              </a:rPr>
              <a:t>Key Risk:  FCPA &amp; UK Bribery Act liability may even without knowledge of the bribe (e.g. willful blindness; agency liability)</a:t>
            </a:r>
            <a:endParaRPr lang="en-US" sz="2133" dirty="0">
              <a:latin typeface="Aptos" panose="020B0004020202020204" pitchFamily="34" charset="0"/>
            </a:endParaRPr>
          </a:p>
        </p:txBody>
      </p:sp>
    </p:spTree>
    <p:extLst>
      <p:ext uri="{BB962C8B-B14F-4D97-AF65-F5344CB8AC3E}">
        <p14:creationId xmlns:p14="http://schemas.microsoft.com/office/powerpoint/2010/main" val="1450211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7299-CB3D-2144-EBC2-F94EEB5C44B0}"/>
              </a:ext>
            </a:extLst>
          </p:cNvPr>
          <p:cNvSpPr>
            <a:spLocks noGrp="1"/>
          </p:cNvSpPr>
          <p:nvPr>
            <p:ph type="title"/>
          </p:nvPr>
        </p:nvSpPr>
        <p:spPr/>
        <p:txBody>
          <a:bodyPr/>
          <a:lstStyle/>
          <a:p>
            <a:r>
              <a:rPr lang="en-US" dirty="0"/>
              <a:t>Sanctions Exposure Through Third Parties</a:t>
            </a:r>
          </a:p>
        </p:txBody>
      </p:sp>
      <p:sp>
        <p:nvSpPr>
          <p:cNvPr id="3" name="Slide Number Placeholder 2">
            <a:extLst>
              <a:ext uri="{FF2B5EF4-FFF2-40B4-BE49-F238E27FC236}">
                <a16:creationId xmlns:a16="http://schemas.microsoft.com/office/drawing/2014/main" id="{97B1A2D6-D4BF-F425-467A-F9116B471EF7}"/>
              </a:ext>
            </a:extLst>
          </p:cNvPr>
          <p:cNvSpPr>
            <a:spLocks noGrp="1"/>
          </p:cNvSpPr>
          <p:nvPr>
            <p:ph type="sldNum" sz="quarter" idx="10"/>
          </p:nvPr>
        </p:nvSpPr>
        <p:spPr/>
        <p:txBody>
          <a:bodyPr/>
          <a:lstStyle/>
          <a:p>
            <a:fld id="{F19811FD-96DF-42B1-BDBB-EF3C0573B843}" type="slidenum">
              <a:rPr lang="en-US" smtClean="0"/>
              <a:pPr/>
              <a:t>6</a:t>
            </a:fld>
            <a:endParaRPr lang="en-US" dirty="0"/>
          </a:p>
        </p:txBody>
      </p:sp>
      <p:sp>
        <p:nvSpPr>
          <p:cNvPr id="6" name="Rectangle: Rounded Corners 5">
            <a:extLst>
              <a:ext uri="{FF2B5EF4-FFF2-40B4-BE49-F238E27FC236}">
                <a16:creationId xmlns:a16="http://schemas.microsoft.com/office/drawing/2014/main" id="{915EBF4D-7EE3-34A4-E7C5-F1BFBF37A111}"/>
              </a:ext>
            </a:extLst>
          </p:cNvPr>
          <p:cNvSpPr/>
          <p:nvPr/>
        </p:nvSpPr>
        <p:spPr>
          <a:xfrm>
            <a:off x="640080" y="1065679"/>
            <a:ext cx="3011170" cy="245110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Key Risk: </a:t>
            </a:r>
            <a:r>
              <a:rPr lang="en-US" dirty="0"/>
              <a:t>Sanctions regimes operate on a strict liability basis—liability can attach regardless of intent or knowledge.</a:t>
            </a:r>
          </a:p>
        </p:txBody>
      </p:sp>
      <p:graphicFrame>
        <p:nvGraphicFramePr>
          <p:cNvPr id="7" name="Diagram 6">
            <a:extLst>
              <a:ext uri="{FF2B5EF4-FFF2-40B4-BE49-F238E27FC236}">
                <a16:creationId xmlns:a16="http://schemas.microsoft.com/office/drawing/2014/main" id="{00F647B9-3CB2-4095-3CF4-C3EBFD710139}"/>
              </a:ext>
            </a:extLst>
          </p:cNvPr>
          <p:cNvGraphicFramePr/>
          <p:nvPr>
            <p:extLst>
              <p:ext uri="{D42A27DB-BD31-4B8C-83A1-F6EECF244321}">
                <p14:modId xmlns:p14="http://schemas.microsoft.com/office/powerpoint/2010/main" val="1835286961"/>
              </p:ext>
            </p:extLst>
          </p:nvPr>
        </p:nvGraphicFramePr>
        <p:xfrm>
          <a:off x="3341594" y="1351429"/>
          <a:ext cx="7788612" cy="5141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1532EF13-26A0-FBF1-0CFA-B3DCDA1B6EDF}"/>
              </a:ext>
            </a:extLst>
          </p:cNvPr>
          <p:cNvSpPr/>
          <p:nvPr/>
        </p:nvSpPr>
        <p:spPr>
          <a:xfrm>
            <a:off x="237602" y="3649008"/>
            <a:ext cx="3506470" cy="2451100"/>
          </a:xfrm>
          <a:prstGeom prst="roundRect">
            <a:avLst/>
          </a:pr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Key Third Parties Raising Risks:</a:t>
            </a:r>
          </a:p>
          <a:p>
            <a:pPr algn="ctr"/>
            <a:r>
              <a:rPr lang="en-US" sz="1600" dirty="0"/>
              <a:t>Any third party can raise sanctions risks</a:t>
            </a:r>
          </a:p>
          <a:p>
            <a:pPr marL="285750" indent="-285750" algn="ctr">
              <a:buFontTx/>
              <a:buChar char="-"/>
            </a:pPr>
            <a:r>
              <a:rPr lang="en-US" sz="1400" dirty="0"/>
              <a:t>Whether or not you have a direct or indirect relationship (e.g. full supply chain)</a:t>
            </a:r>
          </a:p>
          <a:p>
            <a:pPr marL="285750" indent="-285750" algn="ctr">
              <a:buFontTx/>
              <a:buChar char="-"/>
            </a:pPr>
            <a:r>
              <a:rPr lang="en-US" sz="1400" dirty="0"/>
              <a:t>Whether or not or goods change hands (e.g. negotiations; receipt or provision of “services”)</a:t>
            </a:r>
          </a:p>
        </p:txBody>
      </p:sp>
    </p:spTree>
    <p:extLst>
      <p:ext uri="{BB962C8B-B14F-4D97-AF65-F5344CB8AC3E}">
        <p14:creationId xmlns:p14="http://schemas.microsoft.com/office/powerpoint/2010/main" val="3334276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dgm="http://schemas.openxmlformats.org/drawingml/2006/diagram"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Control Risks Through Third Parties</a:t>
            </a:r>
          </a:p>
        </p:txBody>
      </p:sp>
      <p:sp>
        <p:nvSpPr>
          <p:cNvPr id="3" name="Slide Number Placeholder 2"/>
          <p:cNvSpPr>
            <a:spLocks noGrp="1"/>
          </p:cNvSpPr>
          <p:nvPr>
            <p:ph type="sldNum" sz="quarter" idx="10"/>
          </p:nvPr>
        </p:nvSpPr>
        <p:spPr/>
        <p:txBody>
          <a:bodyPr/>
          <a:lstStyle/>
          <a:p>
            <a:fld id="{F19811FD-96DF-42B1-BDBB-EF3C0573B843}" type="slidenum">
              <a:rPr lang="en-US" smtClean="0"/>
              <a:pPr/>
              <a:t>7</a:t>
            </a:fld>
            <a:endParaRPr lang="en-US" dirty="0"/>
          </a:p>
        </p:txBody>
      </p:sp>
      <p:sp>
        <p:nvSpPr>
          <p:cNvPr id="4" name="Shape 4"/>
          <p:cNvSpPr/>
          <p:nvPr/>
        </p:nvSpPr>
        <p:spPr>
          <a:xfrm>
            <a:off x="640080" y="1325880"/>
            <a:ext cx="3291840" cy="3657600"/>
          </a:xfrm>
          <a:prstGeom prst="roundRect">
            <a:avLst/>
          </a:prstGeom>
          <a:solidFill>
            <a:srgbClr val="2D1B5E"/>
          </a:solidFill>
          <a:ln>
            <a:noFill/>
          </a:ln>
        </p:spPr>
        <p:txBody>
          <a:bodyPr/>
          <a:lstStyle/>
          <a:p>
            <a:endParaRPr lang="en-US"/>
          </a:p>
        </p:txBody>
      </p:sp>
      <p:sp>
        <p:nvSpPr>
          <p:cNvPr id="5" name="Text 5"/>
          <p:cNvSpPr txBox="1"/>
          <p:nvPr/>
        </p:nvSpPr>
        <p:spPr>
          <a:xfrm>
            <a:off x="640080" y="1508760"/>
            <a:ext cx="3291840" cy="822960"/>
          </a:xfrm>
          <a:prstGeom prst="rect">
            <a:avLst/>
          </a:prstGeom>
          <a:noFill/>
          <a:ln>
            <a:noFill/>
          </a:ln>
        </p:spPr>
        <p:txBody>
          <a:bodyPr wrap="square" lIns="91440" tIns="45720" rIns="91440" bIns="45720" anchor="ctr"/>
          <a:lstStyle/>
          <a:p>
            <a:pPr algn="ctr"/>
            <a:r>
              <a:rPr lang="en-US" sz="1600" b="1" dirty="0">
                <a:solidFill>
                  <a:srgbClr val="FFFFFF"/>
                </a:solidFill>
              </a:rPr>
              <a:t>END-USE RISK</a:t>
            </a:r>
          </a:p>
        </p:txBody>
      </p:sp>
      <p:sp>
        <p:nvSpPr>
          <p:cNvPr id="6" name="Text 6"/>
          <p:cNvSpPr txBox="1"/>
          <p:nvPr/>
        </p:nvSpPr>
        <p:spPr>
          <a:xfrm>
            <a:off x="777240" y="2423160"/>
            <a:ext cx="3017520" cy="2377440"/>
          </a:xfrm>
          <a:prstGeom prst="rect">
            <a:avLst/>
          </a:prstGeom>
          <a:noFill/>
          <a:ln>
            <a:noFill/>
          </a:ln>
        </p:spPr>
        <p:txBody>
          <a:bodyPr wrap="square" lIns="91440" tIns="45720" rIns="91440" bIns="45720" anchor="t"/>
          <a:lstStyle/>
          <a:p>
            <a:pPr marL="228600" indent="-228600" algn="l">
              <a:buChar char="•"/>
            </a:pPr>
            <a:r>
              <a:rPr lang="en-US" dirty="0">
                <a:solidFill>
                  <a:srgbClr val="E8E0F0"/>
                </a:solidFill>
              </a:rPr>
              <a:t>Transshipment through third countries to sanctioned destinations</a:t>
            </a:r>
          </a:p>
          <a:p>
            <a:pPr marL="228600" indent="-228600" algn="l">
              <a:buChar char="•"/>
            </a:pPr>
            <a:r>
              <a:rPr lang="en-US" dirty="0">
                <a:solidFill>
                  <a:srgbClr val="E8E0F0"/>
                </a:solidFill>
              </a:rPr>
              <a:t>False end-use certificates from intermediaries</a:t>
            </a:r>
          </a:p>
          <a:p>
            <a:pPr marL="228600" indent="-228600" algn="l">
              <a:buChar char="•"/>
            </a:pPr>
            <a:r>
              <a:rPr lang="en-US" dirty="0">
                <a:solidFill>
                  <a:srgbClr val="E8E0F0"/>
                </a:solidFill>
              </a:rPr>
              <a:t>Re-export or re-transfer without authorization</a:t>
            </a:r>
          </a:p>
        </p:txBody>
      </p:sp>
      <p:sp>
        <p:nvSpPr>
          <p:cNvPr id="7" name="Shape 7"/>
          <p:cNvSpPr/>
          <p:nvPr/>
        </p:nvSpPr>
        <p:spPr>
          <a:xfrm>
            <a:off x="4114800" y="1325880"/>
            <a:ext cx="3291840" cy="3657600"/>
          </a:xfrm>
          <a:prstGeom prst="roundRect">
            <a:avLst/>
          </a:prstGeom>
          <a:solidFill>
            <a:srgbClr val="4A3080"/>
          </a:solidFill>
          <a:ln>
            <a:noFill/>
          </a:ln>
        </p:spPr>
        <p:txBody>
          <a:bodyPr/>
          <a:lstStyle/>
          <a:p>
            <a:endParaRPr lang="en-US"/>
          </a:p>
        </p:txBody>
      </p:sp>
      <p:sp>
        <p:nvSpPr>
          <p:cNvPr id="8" name="Text 8"/>
          <p:cNvSpPr txBox="1"/>
          <p:nvPr/>
        </p:nvSpPr>
        <p:spPr>
          <a:xfrm>
            <a:off x="4114800" y="1508760"/>
            <a:ext cx="3291840" cy="822960"/>
          </a:xfrm>
          <a:prstGeom prst="rect">
            <a:avLst/>
          </a:prstGeom>
          <a:noFill/>
          <a:ln>
            <a:noFill/>
          </a:ln>
        </p:spPr>
        <p:txBody>
          <a:bodyPr wrap="square" lIns="91440" tIns="45720" rIns="91440" bIns="45720" anchor="ctr"/>
          <a:lstStyle/>
          <a:p>
            <a:pPr algn="ctr"/>
            <a:r>
              <a:rPr lang="en-US" sz="1600" b="1" dirty="0">
                <a:solidFill>
                  <a:srgbClr val="FFFFFF"/>
                </a:solidFill>
              </a:rPr>
              <a:t>CLASSIFICATION &amp;</a:t>
            </a:r>
          </a:p>
          <a:p>
            <a:pPr algn="ctr"/>
            <a:r>
              <a:rPr lang="en-US" sz="1600" b="1" dirty="0">
                <a:solidFill>
                  <a:srgbClr val="FFFFFF"/>
                </a:solidFill>
              </a:rPr>
              <a:t>LICENSING GAPS</a:t>
            </a:r>
          </a:p>
        </p:txBody>
      </p:sp>
      <p:sp>
        <p:nvSpPr>
          <p:cNvPr id="9" name="Text 9"/>
          <p:cNvSpPr txBox="1"/>
          <p:nvPr/>
        </p:nvSpPr>
        <p:spPr>
          <a:xfrm>
            <a:off x="4251960" y="2423160"/>
            <a:ext cx="3017520" cy="2377440"/>
          </a:xfrm>
          <a:prstGeom prst="rect">
            <a:avLst/>
          </a:prstGeom>
          <a:noFill/>
          <a:ln>
            <a:noFill/>
          </a:ln>
        </p:spPr>
        <p:txBody>
          <a:bodyPr wrap="square" lIns="91440" tIns="45720" rIns="91440" bIns="45720" anchor="t"/>
          <a:lstStyle/>
          <a:p>
            <a:pPr marL="228600" indent="-228600" algn="l">
              <a:buChar char="•"/>
            </a:pPr>
            <a:r>
              <a:rPr lang="en-US" dirty="0">
                <a:solidFill>
                  <a:srgbClr val="E8E0F0"/>
                </a:solidFill>
              </a:rPr>
              <a:t>Third parties misclassifying items to avoid license requirements</a:t>
            </a:r>
          </a:p>
          <a:p>
            <a:pPr marL="228600" indent="-228600" algn="l">
              <a:buChar char="•"/>
            </a:pPr>
            <a:r>
              <a:rPr lang="en-US" dirty="0">
                <a:solidFill>
                  <a:srgbClr val="E8E0F0"/>
                </a:solidFill>
              </a:rPr>
              <a:t>Failure to flow down license conditions</a:t>
            </a:r>
          </a:p>
          <a:p>
            <a:pPr marL="228600" indent="-228600" algn="l">
              <a:buChar char="•"/>
            </a:pPr>
            <a:r>
              <a:rPr lang="en-US" dirty="0">
                <a:solidFill>
                  <a:srgbClr val="E8E0F0"/>
                </a:solidFill>
              </a:rPr>
              <a:t>Unauthorized deemed exports</a:t>
            </a:r>
          </a:p>
        </p:txBody>
      </p:sp>
      <p:sp>
        <p:nvSpPr>
          <p:cNvPr id="10" name="Shape 10"/>
          <p:cNvSpPr/>
          <p:nvPr/>
        </p:nvSpPr>
        <p:spPr>
          <a:xfrm>
            <a:off x="7589520" y="1325880"/>
            <a:ext cx="3291840" cy="3657600"/>
          </a:xfrm>
          <a:prstGeom prst="roundRect">
            <a:avLst/>
          </a:prstGeom>
          <a:solidFill>
            <a:srgbClr val="7B68AE"/>
          </a:solidFill>
          <a:ln>
            <a:noFill/>
          </a:ln>
        </p:spPr>
        <p:txBody>
          <a:bodyPr/>
          <a:lstStyle/>
          <a:p>
            <a:endParaRPr lang="en-US"/>
          </a:p>
        </p:txBody>
      </p:sp>
      <p:sp>
        <p:nvSpPr>
          <p:cNvPr id="11" name="Text 11"/>
          <p:cNvSpPr txBox="1"/>
          <p:nvPr/>
        </p:nvSpPr>
        <p:spPr>
          <a:xfrm>
            <a:off x="7589520" y="1508760"/>
            <a:ext cx="3291840" cy="822960"/>
          </a:xfrm>
          <a:prstGeom prst="rect">
            <a:avLst/>
          </a:prstGeom>
          <a:noFill/>
          <a:ln>
            <a:noFill/>
          </a:ln>
        </p:spPr>
        <p:txBody>
          <a:bodyPr wrap="square" lIns="91440" tIns="45720" rIns="91440" bIns="45720" anchor="ctr"/>
          <a:lstStyle/>
          <a:p>
            <a:pPr algn="ctr"/>
            <a:r>
              <a:rPr lang="en-US" sz="1600" b="1" dirty="0">
                <a:solidFill>
                  <a:srgbClr val="FFFFFF"/>
                </a:solidFill>
              </a:rPr>
              <a:t>SCREENING &amp;</a:t>
            </a:r>
          </a:p>
          <a:p>
            <a:pPr algn="ctr"/>
            <a:r>
              <a:rPr lang="en-US" sz="1600" b="1" dirty="0">
                <a:solidFill>
                  <a:srgbClr val="FFFFFF"/>
                </a:solidFill>
              </a:rPr>
              <a:t>RED FLAGS</a:t>
            </a:r>
          </a:p>
        </p:txBody>
      </p:sp>
      <p:sp>
        <p:nvSpPr>
          <p:cNvPr id="12" name="Text 12"/>
          <p:cNvSpPr txBox="1"/>
          <p:nvPr/>
        </p:nvSpPr>
        <p:spPr>
          <a:xfrm>
            <a:off x="7726680" y="2423160"/>
            <a:ext cx="3017520" cy="2377440"/>
          </a:xfrm>
          <a:prstGeom prst="rect">
            <a:avLst/>
          </a:prstGeom>
          <a:noFill/>
          <a:ln>
            <a:noFill/>
          </a:ln>
        </p:spPr>
        <p:txBody>
          <a:bodyPr wrap="square" lIns="91440" tIns="45720" rIns="91440" bIns="45720" anchor="t"/>
          <a:lstStyle/>
          <a:p>
            <a:pPr marL="228600" indent="-228600" algn="l">
              <a:buChar char="•"/>
            </a:pPr>
            <a:r>
              <a:rPr lang="en-US" dirty="0">
                <a:solidFill>
                  <a:srgbClr val="E8E0F0"/>
                </a:solidFill>
              </a:rPr>
              <a:t>Inadequate screening of downstream customers</a:t>
            </a:r>
          </a:p>
          <a:p>
            <a:pPr marL="228600" indent="-228600" algn="l">
              <a:buChar char="•"/>
            </a:pPr>
            <a:r>
              <a:rPr lang="en-US" dirty="0">
                <a:solidFill>
                  <a:srgbClr val="E8E0F0"/>
                </a:solidFill>
              </a:rPr>
              <a:t>Incomplete Entity List and </a:t>
            </a:r>
            <a:r>
              <a:rPr lang="en-US" sz="1600" dirty="0">
                <a:solidFill>
                  <a:srgbClr val="E8E0F0"/>
                </a:solidFill>
              </a:rPr>
              <a:t>Denied</a:t>
            </a:r>
            <a:r>
              <a:rPr lang="en-US" dirty="0">
                <a:solidFill>
                  <a:srgbClr val="E8E0F0"/>
                </a:solidFill>
              </a:rPr>
              <a:t> Persons screening of partners</a:t>
            </a:r>
          </a:p>
        </p:txBody>
      </p:sp>
      <p:sp>
        <p:nvSpPr>
          <p:cNvPr id="13" name="Shape 13"/>
          <p:cNvSpPr/>
          <p:nvPr/>
        </p:nvSpPr>
        <p:spPr>
          <a:xfrm>
            <a:off x="640080" y="5239280"/>
            <a:ext cx="8186420" cy="1112520"/>
          </a:xfrm>
          <a:prstGeom prst="roundRect">
            <a:avLst/>
          </a:prstGeom>
          <a:solidFill>
            <a:srgbClr val="2D1B5E"/>
          </a:solidFill>
          <a:ln>
            <a:noFill/>
          </a:ln>
        </p:spPr>
        <p:txBody>
          <a:bodyPr/>
          <a:lstStyle/>
          <a:p>
            <a:endParaRPr lang="en-US"/>
          </a:p>
        </p:txBody>
      </p:sp>
      <p:sp>
        <p:nvSpPr>
          <p:cNvPr id="14" name="Text 14"/>
          <p:cNvSpPr txBox="1"/>
          <p:nvPr/>
        </p:nvSpPr>
        <p:spPr>
          <a:xfrm>
            <a:off x="822960" y="5257800"/>
            <a:ext cx="7432040" cy="952500"/>
          </a:xfrm>
          <a:prstGeom prst="rect">
            <a:avLst/>
          </a:prstGeom>
          <a:noFill/>
          <a:ln>
            <a:noFill/>
          </a:ln>
        </p:spPr>
        <p:txBody>
          <a:bodyPr wrap="square" lIns="91440" tIns="45720" rIns="91440" bIns="45720" anchor="ctr"/>
          <a:lstStyle/>
          <a:p>
            <a:pPr algn="l"/>
            <a:r>
              <a:rPr lang="en-US" b="1" dirty="0">
                <a:solidFill>
                  <a:srgbClr val="FFFFFF"/>
                </a:solidFill>
              </a:rPr>
              <a:t>Key Risk:  Export violations carry strict liability—companies are responsible for ensuring items reach authorized end-users regardless of intermediary involvement.</a:t>
            </a:r>
          </a:p>
        </p:txBody>
      </p:sp>
      <p:sp>
        <p:nvSpPr>
          <p:cNvPr id="15" name="Rectangle: Rounded Corners 14">
            <a:extLst>
              <a:ext uri="{FF2B5EF4-FFF2-40B4-BE49-F238E27FC236}">
                <a16:creationId xmlns:a16="http://schemas.microsoft.com/office/drawing/2014/main" id="{AA17BBC1-1114-1032-4487-6EF9789EDA26}"/>
              </a:ext>
            </a:extLst>
          </p:cNvPr>
          <p:cNvSpPr/>
          <p:nvPr/>
        </p:nvSpPr>
        <p:spPr>
          <a:xfrm>
            <a:off x="9377680" y="5090160"/>
            <a:ext cx="2174240" cy="1593745"/>
          </a:xfrm>
          <a:prstGeom prst="roundRect">
            <a:avLst/>
          </a:pr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Key Third Parties Raising Risks</a:t>
            </a:r>
          </a:p>
          <a:p>
            <a:pPr marL="171450" indent="-171450" algn="ctr">
              <a:buFont typeface="Arial" panose="020B0604020202020204" pitchFamily="34" charset="0"/>
              <a:buChar char="•"/>
            </a:pPr>
            <a:r>
              <a:rPr lang="en-US" sz="1100" dirty="0"/>
              <a:t>Distributors/Resellers</a:t>
            </a:r>
          </a:p>
          <a:p>
            <a:pPr marL="171450" indent="-171450" algn="ctr">
              <a:buFont typeface="Arial" panose="020B0604020202020204" pitchFamily="34" charset="0"/>
              <a:buChar char="•"/>
            </a:pPr>
            <a:r>
              <a:rPr lang="en-US" sz="1100" dirty="0"/>
              <a:t>Customers/End Users</a:t>
            </a:r>
          </a:p>
          <a:p>
            <a:pPr marL="171450" indent="-171450" algn="ctr">
              <a:buFont typeface="Arial" panose="020B0604020202020204" pitchFamily="34" charset="0"/>
              <a:buChar char="•"/>
            </a:pPr>
            <a:r>
              <a:rPr lang="en-US" sz="1100" dirty="0"/>
              <a:t>Contractors/Intermediaries with access to goods or technology</a:t>
            </a:r>
          </a:p>
          <a:p>
            <a:pPr algn="ct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Tariff &amp; Trade Remedy Risks Through Third Parties</a:t>
            </a:r>
          </a:p>
        </p:txBody>
      </p:sp>
      <p:sp>
        <p:nvSpPr>
          <p:cNvPr id="3" name="Slide Number Placeholder 2"/>
          <p:cNvSpPr>
            <a:spLocks noGrp="1"/>
          </p:cNvSpPr>
          <p:nvPr>
            <p:ph type="sldNum" sz="quarter" idx="10"/>
          </p:nvPr>
        </p:nvSpPr>
        <p:spPr/>
        <p:txBody>
          <a:bodyPr/>
          <a:lstStyle/>
          <a:p>
            <a:fld id="{F19811FD-96DF-42B1-BDBB-EF3C0573B843}" type="slidenum">
              <a:rPr lang="en-US" smtClean="0"/>
              <a:pPr/>
              <a:t>8</a:t>
            </a:fld>
            <a:endParaRPr lang="en-US" dirty="0"/>
          </a:p>
        </p:txBody>
      </p:sp>
      <p:sp>
        <p:nvSpPr>
          <p:cNvPr id="4" name="Shape 4"/>
          <p:cNvSpPr/>
          <p:nvPr/>
        </p:nvSpPr>
        <p:spPr>
          <a:xfrm>
            <a:off x="640080" y="1325880"/>
            <a:ext cx="3410712" cy="2011680"/>
          </a:xfrm>
          <a:prstGeom prst="roundRect">
            <a:avLst/>
          </a:prstGeom>
          <a:solidFill>
            <a:srgbClr val="2D1B5E"/>
          </a:solidFill>
          <a:ln>
            <a:noFill/>
          </a:ln>
        </p:spPr>
        <p:txBody>
          <a:bodyPr/>
          <a:lstStyle/>
          <a:p>
            <a:endParaRPr lang="en-US"/>
          </a:p>
        </p:txBody>
      </p:sp>
      <p:sp>
        <p:nvSpPr>
          <p:cNvPr id="5" name="Text 5"/>
          <p:cNvSpPr txBox="1"/>
          <p:nvPr/>
        </p:nvSpPr>
        <p:spPr>
          <a:xfrm>
            <a:off x="640080" y="1417320"/>
            <a:ext cx="3410712" cy="731520"/>
          </a:xfrm>
          <a:prstGeom prst="rect">
            <a:avLst/>
          </a:prstGeom>
          <a:noFill/>
          <a:ln>
            <a:noFill/>
          </a:ln>
        </p:spPr>
        <p:txBody>
          <a:bodyPr wrap="square" lIns="91440" tIns="45720" rIns="91440" bIns="45720" anchor="t"/>
          <a:lstStyle/>
          <a:p>
            <a:pPr algn="ctr"/>
            <a:r>
              <a:rPr lang="en-US" sz="3600" dirty="0">
                <a:solidFill>
                  <a:srgbClr val="B8A9D4"/>
                </a:solidFill>
              </a:rPr>
              <a:t>1</a:t>
            </a:r>
          </a:p>
        </p:txBody>
      </p:sp>
      <p:sp>
        <p:nvSpPr>
          <p:cNvPr id="6" name="Text 6"/>
          <p:cNvSpPr txBox="1"/>
          <p:nvPr/>
        </p:nvSpPr>
        <p:spPr>
          <a:xfrm>
            <a:off x="640080" y="2148840"/>
            <a:ext cx="3410712" cy="1005840"/>
          </a:xfrm>
          <a:prstGeom prst="rect">
            <a:avLst/>
          </a:prstGeom>
          <a:noFill/>
          <a:ln>
            <a:noFill/>
          </a:ln>
        </p:spPr>
        <p:txBody>
          <a:bodyPr wrap="square" lIns="91440" tIns="45720" rIns="91440" bIns="45720" anchor="ctr"/>
          <a:lstStyle/>
          <a:p>
            <a:pPr algn="ctr"/>
            <a:r>
              <a:rPr lang="en-US" sz="1600" b="1" dirty="0">
                <a:solidFill>
                  <a:srgbClr val="FFFFFF"/>
                </a:solidFill>
              </a:rPr>
              <a:t>Fraud (Origin, Valuation)</a:t>
            </a:r>
          </a:p>
        </p:txBody>
      </p:sp>
      <p:sp>
        <p:nvSpPr>
          <p:cNvPr id="7" name="Shape 7"/>
          <p:cNvSpPr/>
          <p:nvPr/>
        </p:nvSpPr>
        <p:spPr>
          <a:xfrm>
            <a:off x="4416552" y="1325880"/>
            <a:ext cx="3410712" cy="2011680"/>
          </a:xfrm>
          <a:prstGeom prst="roundRect">
            <a:avLst/>
          </a:prstGeom>
          <a:solidFill>
            <a:srgbClr val="4A3080"/>
          </a:solidFill>
          <a:ln>
            <a:noFill/>
          </a:ln>
        </p:spPr>
        <p:txBody>
          <a:bodyPr/>
          <a:lstStyle/>
          <a:p>
            <a:endParaRPr lang="en-US"/>
          </a:p>
        </p:txBody>
      </p:sp>
      <p:sp>
        <p:nvSpPr>
          <p:cNvPr id="8" name="Text 8"/>
          <p:cNvSpPr txBox="1"/>
          <p:nvPr/>
        </p:nvSpPr>
        <p:spPr>
          <a:xfrm>
            <a:off x="4416552" y="1417320"/>
            <a:ext cx="3410712" cy="731520"/>
          </a:xfrm>
          <a:prstGeom prst="rect">
            <a:avLst/>
          </a:prstGeom>
          <a:noFill/>
          <a:ln>
            <a:noFill/>
          </a:ln>
        </p:spPr>
        <p:txBody>
          <a:bodyPr wrap="square" lIns="91440" tIns="45720" rIns="91440" bIns="45720" anchor="t"/>
          <a:lstStyle/>
          <a:p>
            <a:pPr algn="ctr"/>
            <a:r>
              <a:rPr lang="en-US" sz="3600" dirty="0">
                <a:solidFill>
                  <a:srgbClr val="B8A9D4"/>
                </a:solidFill>
              </a:rPr>
              <a:t>2</a:t>
            </a:r>
          </a:p>
        </p:txBody>
      </p:sp>
      <p:sp>
        <p:nvSpPr>
          <p:cNvPr id="9" name="Text 9"/>
          <p:cNvSpPr txBox="1"/>
          <p:nvPr/>
        </p:nvSpPr>
        <p:spPr>
          <a:xfrm>
            <a:off x="4416552" y="2148840"/>
            <a:ext cx="3410712" cy="1005840"/>
          </a:xfrm>
          <a:prstGeom prst="rect">
            <a:avLst/>
          </a:prstGeom>
          <a:noFill/>
          <a:ln>
            <a:noFill/>
          </a:ln>
        </p:spPr>
        <p:txBody>
          <a:bodyPr wrap="square" lIns="91440" tIns="45720" rIns="91440" bIns="45720" anchor="ctr"/>
          <a:lstStyle/>
          <a:p>
            <a:pPr algn="ctr"/>
            <a:r>
              <a:rPr lang="en-US" sz="1600" b="1" dirty="0">
                <a:solidFill>
                  <a:srgbClr val="FFFFFF"/>
                </a:solidFill>
              </a:rPr>
              <a:t>Supply Chain</a:t>
            </a:r>
          </a:p>
          <a:p>
            <a:pPr algn="ctr"/>
            <a:r>
              <a:rPr lang="en-US" sz="1600" b="1" dirty="0">
                <a:solidFill>
                  <a:srgbClr val="FFFFFF"/>
                </a:solidFill>
              </a:rPr>
              <a:t>Opacity</a:t>
            </a:r>
          </a:p>
        </p:txBody>
      </p:sp>
      <p:sp>
        <p:nvSpPr>
          <p:cNvPr id="10" name="Shape 10"/>
          <p:cNvSpPr/>
          <p:nvPr/>
        </p:nvSpPr>
        <p:spPr>
          <a:xfrm>
            <a:off x="8193024" y="1325880"/>
            <a:ext cx="3410712" cy="2011680"/>
          </a:xfrm>
          <a:prstGeom prst="roundRect">
            <a:avLst/>
          </a:prstGeom>
          <a:solidFill>
            <a:srgbClr val="7B68AE"/>
          </a:solidFill>
          <a:ln>
            <a:noFill/>
          </a:ln>
        </p:spPr>
        <p:txBody>
          <a:bodyPr/>
          <a:lstStyle/>
          <a:p>
            <a:endParaRPr lang="en-US"/>
          </a:p>
        </p:txBody>
      </p:sp>
      <p:sp>
        <p:nvSpPr>
          <p:cNvPr id="11" name="Text 11"/>
          <p:cNvSpPr txBox="1"/>
          <p:nvPr/>
        </p:nvSpPr>
        <p:spPr>
          <a:xfrm>
            <a:off x="8193024" y="1417320"/>
            <a:ext cx="3410712" cy="731520"/>
          </a:xfrm>
          <a:prstGeom prst="rect">
            <a:avLst/>
          </a:prstGeom>
          <a:noFill/>
          <a:ln>
            <a:noFill/>
          </a:ln>
        </p:spPr>
        <p:txBody>
          <a:bodyPr wrap="square" lIns="91440" tIns="45720" rIns="91440" bIns="45720" anchor="t"/>
          <a:lstStyle/>
          <a:p>
            <a:pPr algn="ctr"/>
            <a:r>
              <a:rPr lang="en-US" sz="3600" dirty="0">
                <a:solidFill>
                  <a:srgbClr val="B8A9D4"/>
                </a:solidFill>
              </a:rPr>
              <a:t>3</a:t>
            </a:r>
          </a:p>
        </p:txBody>
      </p:sp>
      <p:sp>
        <p:nvSpPr>
          <p:cNvPr id="12" name="Text 12"/>
          <p:cNvSpPr txBox="1"/>
          <p:nvPr/>
        </p:nvSpPr>
        <p:spPr>
          <a:xfrm>
            <a:off x="8193024" y="2148840"/>
            <a:ext cx="3410712" cy="1005840"/>
          </a:xfrm>
          <a:prstGeom prst="rect">
            <a:avLst/>
          </a:prstGeom>
          <a:noFill/>
          <a:ln>
            <a:noFill/>
          </a:ln>
        </p:spPr>
        <p:txBody>
          <a:bodyPr wrap="square" lIns="91440" tIns="45720" rIns="91440" bIns="45720" anchor="ctr"/>
          <a:lstStyle/>
          <a:p>
            <a:pPr algn="ctr"/>
            <a:r>
              <a:rPr lang="en-US" sz="1600" b="1" dirty="0">
                <a:solidFill>
                  <a:srgbClr val="FFFFFF"/>
                </a:solidFill>
              </a:rPr>
              <a:t>Contractual &amp;</a:t>
            </a:r>
          </a:p>
          <a:p>
            <a:pPr algn="ctr"/>
            <a:r>
              <a:rPr lang="en-US" sz="1600" b="1" dirty="0">
                <a:solidFill>
                  <a:srgbClr val="FFFFFF"/>
                </a:solidFill>
              </a:rPr>
              <a:t>Compliance Gaps</a:t>
            </a:r>
          </a:p>
        </p:txBody>
      </p:sp>
      <p:sp>
        <p:nvSpPr>
          <p:cNvPr id="13" name="Shape 13"/>
          <p:cNvSpPr/>
          <p:nvPr/>
        </p:nvSpPr>
        <p:spPr>
          <a:xfrm>
            <a:off x="640080" y="3657600"/>
            <a:ext cx="3410712" cy="1280160"/>
          </a:xfrm>
          <a:prstGeom prst="roundRect">
            <a:avLst/>
          </a:prstGeom>
          <a:solidFill>
            <a:srgbClr val="E8E0F0"/>
          </a:solidFill>
          <a:ln>
            <a:noFill/>
          </a:ln>
        </p:spPr>
        <p:txBody>
          <a:bodyPr/>
          <a:lstStyle/>
          <a:p>
            <a:endParaRPr lang="en-US"/>
          </a:p>
        </p:txBody>
      </p:sp>
      <p:sp>
        <p:nvSpPr>
          <p:cNvPr id="14" name="Text 14"/>
          <p:cNvSpPr txBox="1"/>
          <p:nvPr/>
        </p:nvSpPr>
        <p:spPr>
          <a:xfrm>
            <a:off x="679704" y="3666744"/>
            <a:ext cx="3227832" cy="1188720"/>
          </a:xfrm>
          <a:prstGeom prst="rect">
            <a:avLst/>
          </a:prstGeom>
          <a:noFill/>
          <a:ln>
            <a:noFill/>
          </a:ln>
        </p:spPr>
        <p:txBody>
          <a:bodyPr wrap="square" lIns="91440" tIns="45720" rIns="91440" bIns="45720" anchor="t"/>
          <a:lstStyle/>
          <a:p>
            <a:pPr algn="l">
              <a:spcBef>
                <a:spcPts val="400"/>
              </a:spcBef>
            </a:pPr>
            <a:r>
              <a:rPr lang="en-US" sz="1200" dirty="0">
                <a:solidFill>
                  <a:srgbClr val="2D1B5E"/>
                </a:solidFill>
              </a:rPr>
              <a:t>• Third-party suppliers misrepresenting country of origin</a:t>
            </a:r>
          </a:p>
          <a:p>
            <a:pPr algn="l">
              <a:spcBef>
                <a:spcPts val="400"/>
              </a:spcBef>
            </a:pPr>
            <a:r>
              <a:rPr lang="en-US" sz="1200" dirty="0">
                <a:solidFill>
                  <a:srgbClr val="2D1B5E"/>
                </a:solidFill>
              </a:rPr>
              <a:t>• Transshipment schemes to circumvent Section 301 tariffs</a:t>
            </a:r>
          </a:p>
          <a:p>
            <a:pPr algn="l">
              <a:spcBef>
                <a:spcPts val="400"/>
              </a:spcBef>
            </a:pPr>
            <a:r>
              <a:rPr lang="en-US" sz="1200" dirty="0">
                <a:solidFill>
                  <a:srgbClr val="2D1B5E"/>
                </a:solidFill>
              </a:rPr>
              <a:t>• Undervaluation of goods on invoices</a:t>
            </a:r>
          </a:p>
        </p:txBody>
      </p:sp>
      <p:sp>
        <p:nvSpPr>
          <p:cNvPr id="15" name="Shape 15"/>
          <p:cNvSpPr/>
          <p:nvPr/>
        </p:nvSpPr>
        <p:spPr>
          <a:xfrm>
            <a:off x="4416552" y="3657600"/>
            <a:ext cx="3410712" cy="1280160"/>
          </a:xfrm>
          <a:prstGeom prst="roundRect">
            <a:avLst/>
          </a:prstGeom>
          <a:solidFill>
            <a:srgbClr val="E8E0F0"/>
          </a:solidFill>
          <a:ln>
            <a:noFill/>
          </a:ln>
        </p:spPr>
        <p:txBody>
          <a:bodyPr/>
          <a:lstStyle/>
          <a:p>
            <a:endParaRPr lang="en-US"/>
          </a:p>
        </p:txBody>
      </p:sp>
      <p:sp>
        <p:nvSpPr>
          <p:cNvPr id="16" name="Text 16"/>
          <p:cNvSpPr txBox="1"/>
          <p:nvPr/>
        </p:nvSpPr>
        <p:spPr>
          <a:xfrm>
            <a:off x="4507992" y="3666744"/>
            <a:ext cx="3319272" cy="1188720"/>
          </a:xfrm>
          <a:prstGeom prst="rect">
            <a:avLst/>
          </a:prstGeom>
          <a:noFill/>
          <a:ln>
            <a:noFill/>
          </a:ln>
        </p:spPr>
        <p:txBody>
          <a:bodyPr wrap="square" lIns="91440" tIns="45720" rIns="91440" bIns="45720" anchor="t"/>
          <a:lstStyle/>
          <a:p>
            <a:pPr algn="l">
              <a:spcBef>
                <a:spcPts val="400"/>
              </a:spcBef>
            </a:pPr>
            <a:r>
              <a:rPr lang="en-US" sz="1200" dirty="0">
                <a:solidFill>
                  <a:srgbClr val="2D1B5E"/>
                </a:solidFill>
              </a:rPr>
              <a:t>• Lack of visibility into sub-tier supplier locations</a:t>
            </a:r>
          </a:p>
          <a:p>
            <a:pPr algn="l">
              <a:spcBef>
                <a:spcPts val="400"/>
              </a:spcBef>
            </a:pPr>
            <a:r>
              <a:rPr lang="en-US" sz="1200" dirty="0">
                <a:solidFill>
                  <a:srgbClr val="2D1B5E"/>
                </a:solidFill>
              </a:rPr>
              <a:t>• Inability to verify substantial transformation claims</a:t>
            </a:r>
          </a:p>
          <a:p>
            <a:pPr algn="l">
              <a:spcBef>
                <a:spcPts val="400"/>
              </a:spcBef>
            </a:pPr>
            <a:r>
              <a:rPr lang="en-US" sz="1200" dirty="0">
                <a:solidFill>
                  <a:srgbClr val="2D1B5E"/>
                </a:solidFill>
              </a:rPr>
              <a:t>• Opaque bill-of-materials sourcing across multiple jurisdictions</a:t>
            </a:r>
          </a:p>
        </p:txBody>
      </p:sp>
      <p:sp>
        <p:nvSpPr>
          <p:cNvPr id="17" name="Shape 17"/>
          <p:cNvSpPr/>
          <p:nvPr/>
        </p:nvSpPr>
        <p:spPr>
          <a:xfrm>
            <a:off x="8193024" y="3657600"/>
            <a:ext cx="3410712" cy="1280160"/>
          </a:xfrm>
          <a:prstGeom prst="roundRect">
            <a:avLst/>
          </a:prstGeom>
          <a:solidFill>
            <a:srgbClr val="E8E0F0"/>
          </a:solidFill>
          <a:ln>
            <a:noFill/>
          </a:ln>
        </p:spPr>
        <p:txBody>
          <a:bodyPr/>
          <a:lstStyle/>
          <a:p>
            <a:endParaRPr lang="en-US"/>
          </a:p>
        </p:txBody>
      </p:sp>
      <p:sp>
        <p:nvSpPr>
          <p:cNvPr id="18" name="Text 18"/>
          <p:cNvSpPr txBox="1"/>
          <p:nvPr/>
        </p:nvSpPr>
        <p:spPr>
          <a:xfrm>
            <a:off x="8284464" y="3703320"/>
            <a:ext cx="3227832" cy="1188720"/>
          </a:xfrm>
          <a:prstGeom prst="rect">
            <a:avLst/>
          </a:prstGeom>
          <a:noFill/>
          <a:ln>
            <a:noFill/>
          </a:ln>
        </p:spPr>
        <p:txBody>
          <a:bodyPr wrap="square" lIns="91440" tIns="45720" rIns="91440" bIns="45720" anchor="t"/>
          <a:lstStyle/>
          <a:p>
            <a:pPr algn="l">
              <a:spcBef>
                <a:spcPts val="400"/>
              </a:spcBef>
            </a:pPr>
            <a:r>
              <a:rPr lang="en-US" sz="1100" dirty="0">
                <a:solidFill>
                  <a:srgbClr val="2D1B5E"/>
                </a:solidFill>
              </a:rPr>
              <a:t>• Failure to include tariff compliance representations in supplier agreements</a:t>
            </a:r>
          </a:p>
          <a:p>
            <a:pPr algn="l">
              <a:spcBef>
                <a:spcPts val="400"/>
              </a:spcBef>
            </a:pPr>
            <a:r>
              <a:rPr lang="en-US" sz="1100" dirty="0">
                <a:solidFill>
                  <a:srgbClr val="2D1B5E"/>
                </a:solidFill>
              </a:rPr>
              <a:t>• No audit rights over supplier trade documentation</a:t>
            </a:r>
          </a:p>
          <a:p>
            <a:pPr algn="l">
              <a:spcBef>
                <a:spcPts val="400"/>
              </a:spcBef>
            </a:pPr>
            <a:r>
              <a:rPr lang="en-US" sz="1100" dirty="0">
                <a:solidFill>
                  <a:srgbClr val="2D1B5E"/>
                </a:solidFill>
              </a:rPr>
              <a:t>• Inadequate duty drawback and FTZ tracking across partners</a:t>
            </a:r>
          </a:p>
        </p:txBody>
      </p:sp>
      <p:sp>
        <p:nvSpPr>
          <p:cNvPr id="19" name="Text 19"/>
          <p:cNvSpPr txBox="1"/>
          <p:nvPr/>
        </p:nvSpPr>
        <p:spPr>
          <a:xfrm>
            <a:off x="640080" y="5212080"/>
            <a:ext cx="10881360" cy="548640"/>
          </a:xfrm>
          <a:prstGeom prst="rect">
            <a:avLst/>
          </a:prstGeom>
          <a:noFill/>
          <a:ln>
            <a:noFill/>
          </a:ln>
        </p:spPr>
        <p:txBody>
          <a:bodyPr wrap="square" lIns="91440" tIns="45720" rIns="91440" bIns="45720" anchor="t"/>
          <a:lstStyle/>
          <a:p>
            <a:pPr algn="l"/>
            <a:r>
              <a:rPr lang="en-US" sz="1600" b="1" i="1" dirty="0">
                <a:solidFill>
                  <a:srgbClr val="2D1B5E"/>
                </a:solidFill>
              </a:rPr>
              <a:t>Key Risk: </a:t>
            </a:r>
            <a:r>
              <a:rPr lang="en-US" sz="1600" i="1" dirty="0">
                <a:solidFill>
                  <a:srgbClr val="2D1B5E"/>
                </a:solidFill>
              </a:rPr>
              <a:t>Tariff evasion by third parties can trigger severe penalties including anti-dumping duties, countervailing duties, and criminal liability for the importer of record.</a:t>
            </a:r>
          </a:p>
        </p:txBody>
      </p:sp>
      <p:sp>
        <p:nvSpPr>
          <p:cNvPr id="20" name="Rectangle: Rounded Corners 19">
            <a:extLst>
              <a:ext uri="{FF2B5EF4-FFF2-40B4-BE49-F238E27FC236}">
                <a16:creationId xmlns:a16="http://schemas.microsoft.com/office/drawing/2014/main" id="{AE5F5662-D2BA-2ED6-E207-9D301763D526}"/>
              </a:ext>
            </a:extLst>
          </p:cNvPr>
          <p:cNvSpPr/>
          <p:nvPr/>
        </p:nvSpPr>
        <p:spPr>
          <a:xfrm>
            <a:off x="7016750" y="5727701"/>
            <a:ext cx="3295650" cy="591080"/>
          </a:xfrm>
          <a:prstGeom prst="roundRect">
            <a:avLst/>
          </a:pr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Key Third Parties Raising Risks</a:t>
            </a:r>
          </a:p>
          <a:p>
            <a:pPr algn="ctr"/>
            <a:r>
              <a:rPr lang="en-US" sz="1100" dirty="0"/>
              <a:t>Suppliers (and sub-suppliers)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Forced Labor Risks Through Third Parties</a:t>
            </a:r>
          </a:p>
        </p:txBody>
      </p:sp>
      <p:sp>
        <p:nvSpPr>
          <p:cNvPr id="3" name="Slide Number Placeholder 2"/>
          <p:cNvSpPr>
            <a:spLocks noGrp="1"/>
          </p:cNvSpPr>
          <p:nvPr>
            <p:ph type="sldNum" sz="quarter" idx="10"/>
          </p:nvPr>
        </p:nvSpPr>
        <p:spPr/>
        <p:txBody>
          <a:bodyPr/>
          <a:lstStyle/>
          <a:p>
            <a:fld id="{F19811FD-96DF-42B1-BDBB-EF3C0573B843}" type="slidenum">
              <a:rPr lang="en-US" smtClean="0"/>
              <a:pPr/>
              <a:t>9</a:t>
            </a:fld>
            <a:endParaRPr lang="en-US" dirty="0"/>
          </a:p>
        </p:txBody>
      </p:sp>
      <p:sp>
        <p:nvSpPr>
          <p:cNvPr id="4" name="Shape 4"/>
          <p:cNvSpPr/>
          <p:nvPr/>
        </p:nvSpPr>
        <p:spPr>
          <a:xfrm>
            <a:off x="548640" y="2560320"/>
            <a:ext cx="2286000" cy="2926080"/>
          </a:xfrm>
          <a:prstGeom prst="roundRect">
            <a:avLst/>
          </a:prstGeom>
          <a:solidFill>
            <a:srgbClr val="4A3080"/>
          </a:solidFill>
          <a:ln>
            <a:noFill/>
          </a:ln>
        </p:spPr>
        <p:txBody>
          <a:bodyPr/>
          <a:lstStyle/>
          <a:p>
            <a:endParaRPr lang="en-US"/>
          </a:p>
        </p:txBody>
      </p:sp>
      <p:sp>
        <p:nvSpPr>
          <p:cNvPr id="5" name="Text 5"/>
          <p:cNvSpPr txBox="1"/>
          <p:nvPr/>
        </p:nvSpPr>
        <p:spPr>
          <a:xfrm>
            <a:off x="640080" y="2651760"/>
            <a:ext cx="2103120" cy="2743200"/>
          </a:xfrm>
          <a:prstGeom prst="rect">
            <a:avLst/>
          </a:prstGeom>
          <a:noFill/>
          <a:ln>
            <a:noFill/>
          </a:ln>
        </p:spPr>
        <p:txBody>
          <a:bodyPr wrap="square" lIns="91440" tIns="45720" rIns="91440" bIns="45720" anchor="ctr"/>
          <a:lstStyle/>
          <a:p>
            <a:pPr algn="ctr"/>
            <a:r>
              <a:rPr lang="en-US" sz="2400" b="1" dirty="0">
                <a:solidFill>
                  <a:srgbClr val="FFFFFF"/>
                </a:solidFill>
              </a:rPr>
              <a:t>Key Risk:</a:t>
            </a:r>
          </a:p>
          <a:p>
            <a:pPr algn="ctr">
              <a:spcBef>
                <a:spcPts val="600"/>
              </a:spcBef>
            </a:pPr>
            <a:r>
              <a:rPr lang="en-US" sz="1600" dirty="0">
                <a:solidFill>
                  <a:srgbClr val="FFFFFF"/>
                </a:solidFill>
              </a:rPr>
              <a:t>Under the UFLPA and new Section 301 investigations, goods are presumed made with forced labor unless the importer affirmatively proves otherwise. Ignorance is </a:t>
            </a:r>
            <a:r>
              <a:rPr lang="en-US" sz="1600" u="sng" dirty="0">
                <a:solidFill>
                  <a:srgbClr val="FFFFFF"/>
                </a:solidFill>
              </a:rPr>
              <a:t>not</a:t>
            </a:r>
            <a:r>
              <a:rPr lang="en-US" sz="1600" dirty="0">
                <a:solidFill>
                  <a:srgbClr val="FFFFFF"/>
                </a:solidFill>
              </a:rPr>
              <a:t> a defense.</a:t>
            </a:r>
          </a:p>
        </p:txBody>
      </p:sp>
      <p:sp>
        <p:nvSpPr>
          <p:cNvPr id="6" name="Shape 6"/>
          <p:cNvSpPr/>
          <p:nvPr/>
        </p:nvSpPr>
        <p:spPr>
          <a:xfrm>
            <a:off x="4114800" y="2103120"/>
            <a:ext cx="2560320" cy="2560320"/>
          </a:xfrm>
          <a:prstGeom prst="ellipse">
            <a:avLst/>
          </a:prstGeom>
          <a:solidFill>
            <a:srgbClr val="2D1B5E"/>
          </a:solidFill>
          <a:ln>
            <a:noFill/>
          </a:ln>
        </p:spPr>
        <p:txBody>
          <a:bodyPr/>
          <a:lstStyle/>
          <a:p>
            <a:endParaRPr lang="en-US"/>
          </a:p>
        </p:txBody>
      </p:sp>
      <p:sp>
        <p:nvSpPr>
          <p:cNvPr id="7" name="Text 7"/>
          <p:cNvSpPr txBox="1"/>
          <p:nvPr/>
        </p:nvSpPr>
        <p:spPr>
          <a:xfrm>
            <a:off x="4114800" y="2743200"/>
            <a:ext cx="2560320" cy="1298448"/>
          </a:xfrm>
          <a:prstGeom prst="rect">
            <a:avLst/>
          </a:prstGeom>
          <a:noFill/>
          <a:ln>
            <a:noFill/>
          </a:ln>
        </p:spPr>
        <p:txBody>
          <a:bodyPr wrap="square" lIns="91440" tIns="45720" rIns="91440" bIns="45720" anchor="ctr"/>
          <a:lstStyle/>
          <a:p>
            <a:pPr algn="ctr"/>
            <a:r>
              <a:rPr lang="en-US" sz="2000" b="1" dirty="0">
                <a:solidFill>
                  <a:srgbClr val="FFFFFF"/>
                </a:solidFill>
              </a:rPr>
              <a:t>Forced Labor</a:t>
            </a:r>
          </a:p>
          <a:p>
            <a:pPr algn="ctr"/>
            <a:r>
              <a:rPr lang="en-US" sz="2000" b="1" dirty="0">
                <a:solidFill>
                  <a:srgbClr val="FFFFFF"/>
                </a:solidFill>
              </a:rPr>
              <a:t>Risk Through</a:t>
            </a:r>
          </a:p>
          <a:p>
            <a:pPr algn="ctr"/>
            <a:r>
              <a:rPr lang="en-US" sz="2000" b="1" dirty="0">
                <a:solidFill>
                  <a:srgbClr val="FFFFFF"/>
                </a:solidFill>
              </a:rPr>
              <a:t>Third Parties</a:t>
            </a:r>
          </a:p>
        </p:txBody>
      </p:sp>
      <p:sp>
        <p:nvSpPr>
          <p:cNvPr id="8" name="Shape 8"/>
          <p:cNvSpPr/>
          <p:nvPr/>
        </p:nvSpPr>
        <p:spPr>
          <a:xfrm>
            <a:off x="3474720" y="1371600"/>
            <a:ext cx="4206240" cy="4206240"/>
          </a:xfrm>
          <a:prstGeom prst="blockArc">
            <a:avLst>
              <a:gd name="adj1" fmla="val 16200000"/>
              <a:gd name="adj2" fmla="val 5400000"/>
              <a:gd name="adj3" fmla="val 6000"/>
            </a:avLst>
          </a:prstGeom>
          <a:solidFill>
            <a:srgbClr val="B8A9D4">
              <a:alpha val="40000"/>
            </a:srgbClr>
          </a:solidFill>
          <a:ln>
            <a:noFill/>
          </a:ln>
        </p:spPr>
        <p:txBody>
          <a:bodyPr/>
          <a:lstStyle/>
          <a:p>
            <a:endParaRPr lang="en-US"/>
          </a:p>
        </p:txBody>
      </p:sp>
      <p:sp>
        <p:nvSpPr>
          <p:cNvPr id="9" name="Text 9"/>
          <p:cNvSpPr txBox="1"/>
          <p:nvPr/>
        </p:nvSpPr>
        <p:spPr>
          <a:xfrm>
            <a:off x="7411212" y="1091184"/>
            <a:ext cx="2011680" cy="548640"/>
          </a:xfrm>
          <a:prstGeom prst="rect">
            <a:avLst/>
          </a:prstGeom>
          <a:noFill/>
          <a:ln>
            <a:noFill/>
          </a:ln>
        </p:spPr>
        <p:txBody>
          <a:bodyPr wrap="square" lIns="91440" tIns="45720" rIns="91440" bIns="45720" anchor="t"/>
          <a:lstStyle/>
          <a:p>
            <a:pPr algn="l"/>
            <a:r>
              <a:rPr lang="en-US" sz="1600" b="1" dirty="0">
                <a:solidFill>
                  <a:srgbClr val="2D1B5E"/>
                </a:solidFill>
              </a:rPr>
              <a:t>Supply Chain</a:t>
            </a:r>
          </a:p>
          <a:p>
            <a:pPr algn="l"/>
            <a:r>
              <a:rPr lang="en-US" sz="1600" b="1" dirty="0">
                <a:solidFill>
                  <a:srgbClr val="2D1B5E"/>
                </a:solidFill>
              </a:rPr>
              <a:t>Traceability</a:t>
            </a:r>
          </a:p>
        </p:txBody>
      </p:sp>
      <p:sp>
        <p:nvSpPr>
          <p:cNvPr id="10" name="Text 10"/>
          <p:cNvSpPr txBox="1"/>
          <p:nvPr/>
        </p:nvSpPr>
        <p:spPr>
          <a:xfrm>
            <a:off x="7452360" y="1645920"/>
            <a:ext cx="3840480" cy="914400"/>
          </a:xfrm>
          <a:prstGeom prst="rect">
            <a:avLst/>
          </a:prstGeom>
          <a:noFill/>
          <a:ln>
            <a:noFill/>
          </a:ln>
        </p:spPr>
        <p:txBody>
          <a:bodyPr wrap="square" lIns="91440" tIns="45720" rIns="91440" bIns="45720" anchor="t"/>
          <a:lstStyle/>
          <a:p>
            <a:pPr algn="l">
              <a:spcBef>
                <a:spcPts val="200"/>
              </a:spcBef>
            </a:pPr>
            <a:r>
              <a:rPr lang="en-US" sz="1200" dirty="0">
                <a:solidFill>
                  <a:srgbClr val="666666"/>
                </a:solidFill>
              </a:rPr>
              <a:t>• Sub-tier suppliers in high-risk regions (e.g., Xinjiang)</a:t>
            </a:r>
          </a:p>
          <a:p>
            <a:pPr algn="l">
              <a:spcBef>
                <a:spcPts val="200"/>
              </a:spcBef>
            </a:pPr>
            <a:r>
              <a:rPr lang="en-US" sz="1200" dirty="0">
                <a:solidFill>
                  <a:srgbClr val="666666"/>
                </a:solidFill>
              </a:rPr>
              <a:t>• Inability to map raw material sourcing to specific facilities</a:t>
            </a:r>
          </a:p>
          <a:p>
            <a:pPr algn="l">
              <a:spcBef>
                <a:spcPts val="200"/>
              </a:spcBef>
            </a:pPr>
            <a:r>
              <a:rPr lang="en-US" sz="1200" dirty="0">
                <a:solidFill>
                  <a:srgbClr val="666666"/>
                </a:solidFill>
              </a:rPr>
              <a:t>• Co-mingling of compliant and non-compliant inputs</a:t>
            </a:r>
          </a:p>
        </p:txBody>
      </p:sp>
      <p:sp>
        <p:nvSpPr>
          <p:cNvPr id="11" name="Text 11"/>
          <p:cNvSpPr txBox="1"/>
          <p:nvPr/>
        </p:nvSpPr>
        <p:spPr>
          <a:xfrm>
            <a:off x="8046720" y="3040380"/>
            <a:ext cx="2011680" cy="548640"/>
          </a:xfrm>
          <a:prstGeom prst="rect">
            <a:avLst/>
          </a:prstGeom>
          <a:noFill/>
          <a:ln>
            <a:noFill/>
          </a:ln>
        </p:spPr>
        <p:txBody>
          <a:bodyPr wrap="square" lIns="91440" tIns="45720" rIns="91440" bIns="45720" anchor="t"/>
          <a:lstStyle/>
          <a:p>
            <a:pPr algn="l"/>
            <a:r>
              <a:rPr lang="en-US" sz="1600" b="1" dirty="0">
                <a:solidFill>
                  <a:srgbClr val="2D1B5E"/>
                </a:solidFill>
              </a:rPr>
              <a:t>Third-Party</a:t>
            </a:r>
          </a:p>
          <a:p>
            <a:pPr algn="l"/>
            <a:r>
              <a:rPr lang="en-US" sz="1600" b="1" dirty="0">
                <a:solidFill>
                  <a:srgbClr val="2D1B5E"/>
                </a:solidFill>
              </a:rPr>
              <a:t>Conduct</a:t>
            </a:r>
          </a:p>
        </p:txBody>
      </p:sp>
      <p:sp>
        <p:nvSpPr>
          <p:cNvPr id="12" name="Text 12"/>
          <p:cNvSpPr txBox="1"/>
          <p:nvPr/>
        </p:nvSpPr>
        <p:spPr>
          <a:xfrm>
            <a:off x="8046720" y="3552444"/>
            <a:ext cx="3840480" cy="914400"/>
          </a:xfrm>
          <a:prstGeom prst="rect">
            <a:avLst/>
          </a:prstGeom>
          <a:noFill/>
          <a:ln>
            <a:noFill/>
          </a:ln>
        </p:spPr>
        <p:txBody>
          <a:bodyPr wrap="square" lIns="91440" tIns="45720" rIns="91440" bIns="45720" anchor="t"/>
          <a:lstStyle/>
          <a:p>
            <a:pPr algn="l">
              <a:spcBef>
                <a:spcPts val="200"/>
              </a:spcBef>
            </a:pPr>
            <a:r>
              <a:rPr lang="en-US" sz="1200" dirty="0">
                <a:solidFill>
                  <a:srgbClr val="666666"/>
                </a:solidFill>
              </a:rPr>
              <a:t>• Suppliers using labor brokers with exploitative practices</a:t>
            </a:r>
          </a:p>
          <a:p>
            <a:pPr algn="l">
              <a:spcBef>
                <a:spcPts val="200"/>
              </a:spcBef>
            </a:pPr>
            <a:r>
              <a:rPr lang="en-US" sz="1200" dirty="0">
                <a:solidFill>
                  <a:srgbClr val="666666"/>
                </a:solidFill>
              </a:rPr>
              <a:t>• Subcontracting to unauthorized facilities</a:t>
            </a:r>
          </a:p>
          <a:p>
            <a:pPr algn="l">
              <a:spcBef>
                <a:spcPts val="200"/>
              </a:spcBef>
            </a:pPr>
            <a:r>
              <a:rPr lang="en-US" sz="1200" dirty="0">
                <a:solidFill>
                  <a:srgbClr val="666666"/>
                </a:solidFill>
              </a:rPr>
              <a:t>• Withholding wages or documents by intermediaries</a:t>
            </a:r>
          </a:p>
        </p:txBody>
      </p:sp>
      <p:sp>
        <p:nvSpPr>
          <p:cNvPr id="13" name="Text 13"/>
          <p:cNvSpPr txBox="1"/>
          <p:nvPr/>
        </p:nvSpPr>
        <p:spPr>
          <a:xfrm>
            <a:off x="7141464" y="5166360"/>
            <a:ext cx="2011680" cy="548640"/>
          </a:xfrm>
          <a:prstGeom prst="rect">
            <a:avLst/>
          </a:prstGeom>
          <a:noFill/>
          <a:ln>
            <a:noFill/>
          </a:ln>
        </p:spPr>
        <p:txBody>
          <a:bodyPr wrap="square" lIns="91440" tIns="45720" rIns="91440" bIns="45720" anchor="t"/>
          <a:lstStyle/>
          <a:p>
            <a:pPr algn="l"/>
            <a:r>
              <a:rPr lang="en-US" sz="1600" b="1" dirty="0">
                <a:solidFill>
                  <a:srgbClr val="2D1B5E"/>
                </a:solidFill>
              </a:rPr>
              <a:t>Governance &amp;</a:t>
            </a:r>
          </a:p>
          <a:p>
            <a:pPr algn="l"/>
            <a:r>
              <a:rPr lang="en-US" sz="1600" b="1" dirty="0">
                <a:solidFill>
                  <a:srgbClr val="2D1B5E"/>
                </a:solidFill>
              </a:rPr>
              <a:t>Documentation</a:t>
            </a:r>
          </a:p>
        </p:txBody>
      </p:sp>
      <p:sp>
        <p:nvSpPr>
          <p:cNvPr id="14" name="Text 14"/>
          <p:cNvSpPr txBox="1"/>
          <p:nvPr/>
        </p:nvSpPr>
        <p:spPr>
          <a:xfrm>
            <a:off x="7132320" y="5715000"/>
            <a:ext cx="3840480" cy="914400"/>
          </a:xfrm>
          <a:prstGeom prst="rect">
            <a:avLst/>
          </a:prstGeom>
          <a:noFill/>
          <a:ln>
            <a:noFill/>
          </a:ln>
        </p:spPr>
        <p:txBody>
          <a:bodyPr wrap="square" lIns="91440" tIns="45720" rIns="91440" bIns="45720" anchor="t"/>
          <a:lstStyle/>
          <a:p>
            <a:pPr algn="l">
              <a:spcBef>
                <a:spcPts val="200"/>
              </a:spcBef>
            </a:pPr>
            <a:r>
              <a:rPr lang="en-US" sz="1200" dirty="0">
                <a:solidFill>
                  <a:srgbClr val="666666"/>
                </a:solidFill>
              </a:rPr>
              <a:t>• Lack of supplier codes of conduct addressing forced labor</a:t>
            </a:r>
          </a:p>
          <a:p>
            <a:pPr algn="l">
              <a:spcBef>
                <a:spcPts val="200"/>
              </a:spcBef>
            </a:pPr>
            <a:r>
              <a:rPr lang="en-US" sz="1200" dirty="0">
                <a:solidFill>
                  <a:srgbClr val="666666"/>
                </a:solidFill>
              </a:rPr>
              <a:t>• Insufficient audit mechanisms for labor conditions</a:t>
            </a:r>
          </a:p>
          <a:p>
            <a:pPr algn="l">
              <a:spcBef>
                <a:spcPts val="200"/>
              </a:spcBef>
            </a:pPr>
            <a:r>
              <a:rPr lang="en-US" sz="1200" dirty="0">
                <a:solidFill>
                  <a:srgbClr val="666666"/>
                </a:solidFill>
              </a:rPr>
              <a:t>• Absence of grievance and remediation processes</a:t>
            </a:r>
          </a:p>
        </p:txBody>
      </p:sp>
      <p:sp>
        <p:nvSpPr>
          <p:cNvPr id="15" name="Shape 15"/>
          <p:cNvSpPr/>
          <p:nvPr/>
        </p:nvSpPr>
        <p:spPr>
          <a:xfrm>
            <a:off x="7155180" y="1234440"/>
            <a:ext cx="228600" cy="228600"/>
          </a:xfrm>
          <a:prstGeom prst="ellipse">
            <a:avLst/>
          </a:prstGeom>
          <a:solidFill>
            <a:srgbClr val="B8A9D4"/>
          </a:solidFill>
          <a:ln>
            <a:noFill/>
          </a:ln>
        </p:spPr>
        <p:txBody>
          <a:bodyPr/>
          <a:lstStyle/>
          <a:p>
            <a:endParaRPr lang="en-US"/>
          </a:p>
        </p:txBody>
      </p:sp>
      <p:sp>
        <p:nvSpPr>
          <p:cNvPr id="16" name="Shape 16"/>
          <p:cNvSpPr/>
          <p:nvPr/>
        </p:nvSpPr>
        <p:spPr>
          <a:xfrm>
            <a:off x="7818120" y="3177540"/>
            <a:ext cx="228600" cy="228600"/>
          </a:xfrm>
          <a:prstGeom prst="ellipse">
            <a:avLst/>
          </a:prstGeom>
          <a:solidFill>
            <a:srgbClr val="B8A9D4"/>
          </a:solidFill>
          <a:ln>
            <a:noFill/>
          </a:ln>
        </p:spPr>
        <p:txBody>
          <a:bodyPr/>
          <a:lstStyle/>
          <a:p>
            <a:endParaRPr lang="en-US"/>
          </a:p>
        </p:txBody>
      </p:sp>
      <p:sp>
        <p:nvSpPr>
          <p:cNvPr id="17" name="Shape 17"/>
          <p:cNvSpPr/>
          <p:nvPr/>
        </p:nvSpPr>
        <p:spPr>
          <a:xfrm>
            <a:off x="6903720" y="5303520"/>
            <a:ext cx="228600" cy="228600"/>
          </a:xfrm>
          <a:prstGeom prst="ellipse">
            <a:avLst/>
          </a:prstGeom>
          <a:solidFill>
            <a:srgbClr val="B8A9D4"/>
          </a:solidFill>
          <a:ln>
            <a:noFill/>
          </a:ln>
        </p:spPr>
        <p:txBody>
          <a:bodyPr/>
          <a:lstStyle/>
          <a:p>
            <a:endParaRPr lang="en-US" dirty="0"/>
          </a:p>
        </p:txBody>
      </p:sp>
      <p:sp>
        <p:nvSpPr>
          <p:cNvPr id="18" name="Rectangle: Rounded Corners 17">
            <a:extLst>
              <a:ext uri="{FF2B5EF4-FFF2-40B4-BE49-F238E27FC236}">
                <a16:creationId xmlns:a16="http://schemas.microsoft.com/office/drawing/2014/main" id="{CA007A60-9FD4-0F11-2748-D25C48835A81}"/>
              </a:ext>
            </a:extLst>
          </p:cNvPr>
          <p:cNvSpPr/>
          <p:nvPr/>
        </p:nvSpPr>
        <p:spPr>
          <a:xfrm>
            <a:off x="2620391" y="6004560"/>
            <a:ext cx="3295650" cy="591080"/>
          </a:xfrm>
          <a:prstGeom prst="roundRect">
            <a:avLst/>
          </a:pr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Key Third Parties Raising Risks</a:t>
            </a:r>
          </a:p>
          <a:p>
            <a:pPr algn="ctr"/>
            <a:r>
              <a:rPr lang="en-US" sz="1100" dirty="0"/>
              <a:t>Suppliers (and sub-suppliers)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Perkins Coie">
      <a:dk1>
        <a:sysClr val="windowText" lastClr="000000"/>
      </a:dk1>
      <a:lt1>
        <a:sysClr val="window" lastClr="FFFFFF"/>
      </a:lt1>
      <a:dk2>
        <a:srgbClr val="281337"/>
      </a:dk2>
      <a:lt2>
        <a:srgbClr val="ECEAF4"/>
      </a:lt2>
      <a:accent1>
        <a:srgbClr val="361A4B"/>
      </a:accent1>
      <a:accent2>
        <a:srgbClr val="5B30B7"/>
      </a:accent2>
      <a:accent3>
        <a:srgbClr val="B5A3FF"/>
      </a:accent3>
      <a:accent4>
        <a:srgbClr val="674B8A"/>
      </a:accent4>
      <a:accent5>
        <a:srgbClr val="CAAFDD"/>
      </a:accent5>
      <a:accent6>
        <a:srgbClr val="857F83"/>
      </a:accent6>
      <a:hlink>
        <a:srgbClr val="5B39B7"/>
      </a:hlink>
      <a:folHlink>
        <a:srgbClr val="281337"/>
      </a:folHlink>
    </a:clrScheme>
    <a:fontScheme name="Perkins Coie">
      <a:majorFont>
        <a:latin typeface="Georgia"/>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_Long_form.potx" id="{0F3B7274-597E-4F9F-8346-7CD90717D7D2}" vid="{295064EB-C321-4731-8DAD-B31FD95EAAB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3870</Words>
  <Application>Microsoft Office PowerPoint</Application>
  <PresentationFormat>Widescreen</PresentationFormat>
  <Paragraphs>487</Paragraphs>
  <Slides>32</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Aptos</vt:lpstr>
      <vt:lpstr>Aptos Light</vt:lpstr>
      <vt:lpstr>Aptos SemiBold</vt:lpstr>
      <vt:lpstr>Arial</vt:lpstr>
      <vt:lpstr>Calibri</vt:lpstr>
      <vt:lpstr>Georgia</vt:lpstr>
      <vt:lpstr>Wingdings</vt:lpstr>
      <vt:lpstr>Office Theme</vt:lpstr>
      <vt:lpstr>1_Office Theme</vt:lpstr>
      <vt:lpstr>Third Party and Supply Chain Best Practices</vt:lpstr>
      <vt:lpstr>The Compliance Collective</vt:lpstr>
      <vt:lpstr>Agenda</vt:lpstr>
      <vt:lpstr>PowerPoint Presentation</vt:lpstr>
      <vt:lpstr>Anti-Corruption Risk Vectors</vt:lpstr>
      <vt:lpstr>Sanctions Exposure Through Third Parties</vt:lpstr>
      <vt:lpstr>Export Control Risks Through Third Parties</vt:lpstr>
      <vt:lpstr>Tariff &amp; Trade Remedy Risks Through Third Parties</vt:lpstr>
      <vt:lpstr>Forced Labor Risks Through Third Parties</vt:lpstr>
      <vt:lpstr>Reputational Impacts</vt:lpstr>
      <vt:lpstr>Other Areas of Potential Third-Party Risk to Consider</vt:lpstr>
      <vt:lpstr>PowerPoint Presentation</vt:lpstr>
      <vt:lpstr>U.S. DOJ &amp; SEC| FCPA | SAP, SE (2024)</vt:lpstr>
      <vt:lpstr>UK SFO / France PNF / US DOJ |  Airbus SE (2020)</vt:lpstr>
      <vt:lpstr>OFSI | Russia Sanctions | Apple Distribution International (2026)</vt:lpstr>
      <vt:lpstr>BIS | Export Controls | Applied Materials, Inc. (2026)</vt:lpstr>
      <vt:lpstr>OFAC | Iran Sanctions | Adani Enterprises Limited (2026)</vt:lpstr>
      <vt:lpstr>Forced Labour | Supply Chain &amp; Subsidiary Liability</vt:lpstr>
      <vt:lpstr>DOJ’s Trade Enforcement Apparatus: New Third-Party Risk Landscape</vt:lpstr>
      <vt:lpstr>PowerPoint Presentation</vt:lpstr>
      <vt:lpstr>PowerPoint Presentation</vt:lpstr>
      <vt:lpstr>Risk Assessment Foundations</vt:lpstr>
      <vt:lpstr>Risk Tiering Third Parties </vt:lpstr>
      <vt:lpstr>Elements of Third-Party Due Diligence </vt:lpstr>
      <vt:lpstr>Ongoing Monitoring vs. Onboarding Diligence</vt:lpstr>
      <vt:lpstr>Contractual Protections</vt:lpstr>
      <vt:lpstr>General Best Practices</vt:lpstr>
      <vt:lpstr>“Lessons Learned”</vt:lpstr>
      <vt:lpstr>Key Policies and Procedures to Consider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Picard, Brooklyn (DEN)</cp:lastModifiedBy>
  <cp:revision>1</cp:revision>
  <cp:lastPrinted>1900-01-01T08:00:00Z</cp:lastPrinted>
  <dcterms:created xsi:type="dcterms:W3CDTF">1900-01-01T08:00:00Z</dcterms:created>
  <dcterms:modified xsi:type="dcterms:W3CDTF">2026-06-17T21:20:09Z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bcac49-0f25-4518-ae1e-999dfc5af7c9_Enabled">
    <vt:lpwstr>true</vt:lpwstr>
  </property>
  <property fmtid="{D5CDD505-2E9C-101B-9397-08002B2CF9AE}" pid="3" name="MSIP_Label_1ebcac49-0f25-4518-ae1e-999dfc5af7c9_SetDate">
    <vt:lpwstr>2026-06-17T12:42:04Z</vt:lpwstr>
  </property>
  <property fmtid="{D5CDD505-2E9C-101B-9397-08002B2CF9AE}" pid="4" name="MSIP_Label_1ebcac49-0f25-4518-ae1e-999dfc5af7c9_Method">
    <vt:lpwstr>Standard</vt:lpwstr>
  </property>
  <property fmtid="{D5CDD505-2E9C-101B-9397-08002B2CF9AE}" pid="5" name="MSIP_Label_1ebcac49-0f25-4518-ae1e-999dfc5af7c9_Name">
    <vt:lpwstr>Confidential</vt:lpwstr>
  </property>
  <property fmtid="{D5CDD505-2E9C-101B-9397-08002B2CF9AE}" pid="6" name="MSIP_Label_1ebcac49-0f25-4518-ae1e-999dfc5af7c9_SiteId">
    <vt:lpwstr>0bb6abcc-a4cb-4fe2-9b52-d3ab6bae9014</vt:lpwstr>
  </property>
  <property fmtid="{D5CDD505-2E9C-101B-9397-08002B2CF9AE}" pid="7" name="MSIP_Label_1ebcac49-0f25-4518-ae1e-999dfc5af7c9_ActionId">
    <vt:lpwstr>77d7b269-beba-4d15-986e-bf6c8f24a8cd</vt:lpwstr>
  </property>
  <property fmtid="{D5CDD505-2E9C-101B-9397-08002B2CF9AE}" pid="8" name="MSIP_Label_1ebcac49-0f25-4518-ae1e-999dfc5af7c9_ContentBits">
    <vt:lpwstr>0</vt:lpwstr>
  </property>
  <property fmtid="{D5CDD505-2E9C-101B-9397-08002B2CF9AE}" pid="9" name="MSIP_Label_1ebcac49-0f25-4518-ae1e-999dfc5af7c9_Tag">
    <vt:lpwstr>10, 3, 0, 1</vt:lpwstr>
  </property>
</Properties>
</file>