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87" r:id="rId2"/>
    <p:sldId id="688" r:id="rId3"/>
    <p:sldId id="690" r:id="rId4"/>
    <p:sldId id="693" r:id="rId5"/>
    <p:sldId id="691" r:id="rId6"/>
    <p:sldId id="686" r:id="rId7"/>
    <p:sldId id="692" r:id="rId8"/>
    <p:sldId id="6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9EB"/>
    <a:srgbClr val="ECEAF4"/>
    <a:srgbClr val="361A4B"/>
    <a:srgbClr val="275681"/>
    <a:srgbClr val="3A7B8C"/>
    <a:srgbClr val="5B30B7"/>
    <a:srgbClr val="857F83"/>
    <a:srgbClr val="CAAFDD"/>
    <a:srgbClr val="674B8A"/>
    <a:srgbClr val="B5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F59F3-8848-4BF2-8BA3-5951E9BD192A}" v="36" dt="2026-04-14T12:04:54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1" autoAdjust="0"/>
    <p:restoredTop sz="94682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696" y="132"/>
      </p:cViewPr>
      <p:guideLst>
        <p:guide orient="horz" pos="2137"/>
        <p:guide pos="2928"/>
      </p:guideLst>
    </p:cSldViewPr>
  </p:slideViewPr>
  <p:outlineViewPr>
    <p:cViewPr>
      <p:scale>
        <a:sx n="33" d="100"/>
        <a:sy n="33" d="100"/>
      </p:scale>
      <p:origin x="0" y="-154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6" d="100"/>
          <a:sy n="116" d="100"/>
        </p:scale>
        <p:origin x="505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, Rolf (LDN)" userId="b387d24f-2789-4060-acc9-ccd7d768696d" providerId="ADAL" clId="{D73A7568-1AAF-438F-AFC1-9A85B3A0408D}"/>
    <pc:docChg chg="undo custSel addSld delSld modSld sldOrd">
      <pc:chgData name="Ali, Rolf (LDN)" userId="b387d24f-2789-4060-acc9-ccd7d768696d" providerId="ADAL" clId="{D73A7568-1AAF-438F-AFC1-9A85B3A0408D}" dt="2026-04-14T12:05:49.601" v="2032" actId="2711"/>
      <pc:docMkLst>
        <pc:docMk/>
      </pc:docMkLst>
      <pc:sldChg chg="modSp del mod">
        <pc:chgData name="Ali, Rolf (LDN)" userId="b387d24f-2789-4060-acc9-ccd7d768696d" providerId="ADAL" clId="{D73A7568-1AAF-438F-AFC1-9A85B3A0408D}" dt="2026-04-14T10:52:00.198" v="416" actId="47"/>
        <pc:sldMkLst>
          <pc:docMk/>
          <pc:sldMk cId="1268052544" sldId="256"/>
        </pc:sldMkLst>
        <pc:spChg chg="mod">
          <ac:chgData name="Ali, Rolf (LDN)" userId="b387d24f-2789-4060-acc9-ccd7d768696d" providerId="ADAL" clId="{D73A7568-1AAF-438F-AFC1-9A85B3A0408D}" dt="2026-04-13T20:53:28.961" v="232" actId="20577"/>
          <ac:spMkLst>
            <pc:docMk/>
            <pc:sldMk cId="1268052544" sldId="256"/>
            <ac:spMk id="3" creationId="{C4F665FA-DE5B-3521-9B97-54F0D7265A3C}"/>
          </ac:spMkLst>
        </pc:spChg>
      </pc:sldChg>
      <pc:sldChg chg="addSp modSp mod modNotesTx">
        <pc:chgData name="Ali, Rolf (LDN)" userId="b387d24f-2789-4060-acc9-ccd7d768696d" providerId="ADAL" clId="{D73A7568-1AAF-438F-AFC1-9A85B3A0408D}" dt="2026-04-14T12:04:52.962" v="2029"/>
        <pc:sldMkLst>
          <pc:docMk/>
          <pc:sldMk cId="1142999322" sldId="686"/>
        </pc:sldMkLst>
        <pc:spChg chg="mod">
          <ac:chgData name="Ali, Rolf (LDN)" userId="b387d24f-2789-4060-acc9-ccd7d768696d" providerId="ADAL" clId="{D73A7568-1AAF-438F-AFC1-9A85B3A0408D}" dt="2026-04-14T10:48:56.529" v="397" actId="12788"/>
          <ac:spMkLst>
            <pc:docMk/>
            <pc:sldMk cId="1142999322" sldId="686"/>
            <ac:spMk id="2" creationId="{34067471-34D8-39A9-6D4C-D158639F2235}"/>
          </ac:spMkLst>
        </pc:spChg>
        <pc:spChg chg="add mod ord">
          <ac:chgData name="Ali, Rolf (LDN)" userId="b387d24f-2789-4060-acc9-ccd7d768696d" providerId="ADAL" clId="{D73A7568-1AAF-438F-AFC1-9A85B3A0408D}" dt="2026-04-14T11:58:56.804" v="1981" actId="207"/>
          <ac:spMkLst>
            <pc:docMk/>
            <pc:sldMk cId="1142999322" sldId="686"/>
            <ac:spMk id="4" creationId="{E1955E2A-0A41-5BCC-BACA-0D2076472479}"/>
          </ac:spMkLst>
        </pc:spChg>
        <pc:spChg chg="mod ord">
          <ac:chgData name="Ali, Rolf (LDN)" userId="b387d24f-2789-4060-acc9-ccd7d768696d" providerId="ADAL" clId="{D73A7568-1AAF-438F-AFC1-9A85B3A0408D}" dt="2026-04-14T11:40:28.498" v="1426" actId="166"/>
          <ac:spMkLst>
            <pc:docMk/>
            <pc:sldMk cId="1142999322" sldId="686"/>
            <ac:spMk id="5" creationId="{1145172D-65A6-B583-D0E0-D6EE430B9E25}"/>
          </ac:spMkLst>
        </pc:spChg>
        <pc:spChg chg="add mod">
          <ac:chgData name="Ali, Rolf (LDN)" userId="b387d24f-2789-4060-acc9-ccd7d768696d" providerId="ADAL" clId="{D73A7568-1AAF-438F-AFC1-9A85B3A0408D}" dt="2026-04-14T12:04:52.962" v="2029"/>
          <ac:spMkLst>
            <pc:docMk/>
            <pc:sldMk cId="1142999322" sldId="686"/>
            <ac:spMk id="6" creationId="{FEFB832A-CB6B-7D58-2313-BCFF400B4C53}"/>
          </ac:spMkLst>
        </pc:spChg>
        <pc:spChg chg="mod">
          <ac:chgData name="Ali, Rolf (LDN)" userId="b387d24f-2789-4060-acc9-ccd7d768696d" providerId="ADAL" clId="{D73A7568-1AAF-438F-AFC1-9A85B3A0408D}" dt="2026-04-13T19:56:51.971" v="88" actId="1076"/>
          <ac:spMkLst>
            <pc:docMk/>
            <pc:sldMk cId="1142999322" sldId="686"/>
            <ac:spMk id="27" creationId="{95FF9E91-098D-0BB0-2021-04F2290A4F0A}"/>
          </ac:spMkLst>
        </pc:spChg>
        <pc:picChg chg="add mod">
          <ac:chgData name="Ali, Rolf (LDN)" userId="b387d24f-2789-4060-acc9-ccd7d768696d" providerId="ADAL" clId="{D73A7568-1AAF-438F-AFC1-9A85B3A0408D}" dt="2026-04-14T11:40:16.045" v="1423" actId="1076"/>
          <ac:picMkLst>
            <pc:docMk/>
            <pc:sldMk cId="1142999322" sldId="686"/>
            <ac:picMk id="3" creationId="{11551FED-6924-2E3F-3564-26CEC0A45A38}"/>
          </ac:picMkLst>
        </pc:picChg>
      </pc:sldChg>
      <pc:sldChg chg="delSp modSp mod">
        <pc:chgData name="Ali, Rolf (LDN)" userId="b387d24f-2789-4060-acc9-ccd7d768696d" providerId="ADAL" clId="{D73A7568-1AAF-438F-AFC1-9A85B3A0408D}" dt="2026-04-13T20:13:07.971" v="218" actId="478"/>
        <pc:sldMkLst>
          <pc:docMk/>
          <pc:sldMk cId="3245692589" sldId="687"/>
        </pc:sldMkLst>
        <pc:spChg chg="mod">
          <ac:chgData name="Ali, Rolf (LDN)" userId="b387d24f-2789-4060-acc9-ccd7d768696d" providerId="ADAL" clId="{D73A7568-1AAF-438F-AFC1-9A85B3A0408D}" dt="2026-04-13T19:38:43.471" v="17" actId="255"/>
          <ac:spMkLst>
            <pc:docMk/>
            <pc:sldMk cId="3245692589" sldId="687"/>
            <ac:spMk id="2" creationId="{6470631F-912D-9606-4539-A559D233B507}"/>
          </ac:spMkLst>
        </pc:spChg>
        <pc:spChg chg="del mod">
          <ac:chgData name="Ali, Rolf (LDN)" userId="b387d24f-2789-4060-acc9-ccd7d768696d" providerId="ADAL" clId="{D73A7568-1AAF-438F-AFC1-9A85B3A0408D}" dt="2026-04-13T20:13:05.254" v="217" actId="478"/>
          <ac:spMkLst>
            <pc:docMk/>
            <pc:sldMk cId="3245692589" sldId="687"/>
            <ac:spMk id="3" creationId="{D2DB738E-AB5D-0628-C473-A1FCB0BB79EF}"/>
          </ac:spMkLst>
        </pc:spChg>
        <pc:spChg chg="del">
          <ac:chgData name="Ali, Rolf (LDN)" userId="b387d24f-2789-4060-acc9-ccd7d768696d" providerId="ADAL" clId="{D73A7568-1AAF-438F-AFC1-9A85B3A0408D}" dt="2026-04-13T20:13:07.971" v="218" actId="478"/>
          <ac:spMkLst>
            <pc:docMk/>
            <pc:sldMk cId="3245692589" sldId="687"/>
            <ac:spMk id="4" creationId="{F22EDC59-FF19-6B8F-0ED9-379F0469BB72}"/>
          </ac:spMkLst>
        </pc:spChg>
        <pc:spChg chg="mod">
          <ac:chgData name="Ali, Rolf (LDN)" userId="b387d24f-2789-4060-acc9-ccd7d768696d" providerId="ADAL" clId="{D73A7568-1AAF-438F-AFC1-9A85B3A0408D}" dt="2026-04-13T19:38:54.952" v="32" actId="20577"/>
          <ac:spMkLst>
            <pc:docMk/>
            <pc:sldMk cId="3245692589" sldId="687"/>
            <ac:spMk id="5" creationId="{300B89A0-7B8F-51F5-C5DA-FED387A2BBDD}"/>
          </ac:spMkLst>
        </pc:spChg>
      </pc:sldChg>
      <pc:sldChg chg="addSp delSp modSp mod">
        <pc:chgData name="Ali, Rolf (LDN)" userId="b387d24f-2789-4060-acc9-ccd7d768696d" providerId="ADAL" clId="{D73A7568-1AAF-438F-AFC1-9A85B3A0408D}" dt="2026-04-14T12:05:49.601" v="2032" actId="2711"/>
        <pc:sldMkLst>
          <pc:docMk/>
          <pc:sldMk cId="334708669" sldId="688"/>
        </pc:sldMkLst>
        <pc:spChg chg="mod">
          <ac:chgData name="Ali, Rolf (LDN)" userId="b387d24f-2789-4060-acc9-ccd7d768696d" providerId="ADAL" clId="{D73A7568-1AAF-438F-AFC1-9A85B3A0408D}" dt="2026-04-14T10:47:00.164" v="381" actId="12788"/>
          <ac:spMkLst>
            <pc:docMk/>
            <pc:sldMk cId="334708669" sldId="688"/>
            <ac:spMk id="4" creationId="{04BE2AA0-03AC-1775-80C3-420112BCA500}"/>
          </ac:spMkLst>
        </pc:spChg>
        <pc:spChg chg="mod">
          <ac:chgData name="Ali, Rolf (LDN)" userId="b387d24f-2789-4060-acc9-ccd7d768696d" providerId="ADAL" clId="{D73A7568-1AAF-438F-AFC1-9A85B3A0408D}" dt="2026-04-14T12:05:49.601" v="2032" actId="2711"/>
          <ac:spMkLst>
            <pc:docMk/>
            <pc:sldMk cId="334708669" sldId="688"/>
            <ac:spMk id="5" creationId="{DDA52620-5B62-C0E9-21D6-5CD8616FAD32}"/>
          </ac:spMkLst>
        </pc:spChg>
        <pc:spChg chg="add del mod">
          <ac:chgData name="Ali, Rolf (LDN)" userId="b387d24f-2789-4060-acc9-ccd7d768696d" providerId="ADAL" clId="{D73A7568-1AAF-438F-AFC1-9A85B3A0408D}" dt="2026-04-14T12:02:41.445" v="2004" actId="478"/>
          <ac:spMkLst>
            <pc:docMk/>
            <pc:sldMk cId="334708669" sldId="688"/>
            <ac:spMk id="6" creationId="{4326BBE9-F0C8-A4EE-2B2A-8AB0844A51CE}"/>
          </ac:spMkLst>
        </pc:spChg>
        <pc:picChg chg="add del mod ord modCrop">
          <ac:chgData name="Ali, Rolf (LDN)" userId="b387d24f-2789-4060-acc9-ccd7d768696d" providerId="ADAL" clId="{D73A7568-1AAF-438F-AFC1-9A85B3A0408D}" dt="2026-04-14T12:04:22.541" v="2025" actId="478"/>
          <ac:picMkLst>
            <pc:docMk/>
            <pc:sldMk cId="334708669" sldId="688"/>
            <ac:picMk id="3" creationId="{C2A9BAD9-7912-F770-C6D6-FC4C078A8690}"/>
          </ac:picMkLst>
        </pc:picChg>
      </pc:sldChg>
      <pc:sldChg chg="new">
        <pc:chgData name="Ali, Rolf (LDN)" userId="b387d24f-2789-4060-acc9-ccd7d768696d" providerId="ADAL" clId="{D73A7568-1AAF-438F-AFC1-9A85B3A0408D}" dt="2026-04-13T19:41:03.101" v="39" actId="680"/>
        <pc:sldMkLst>
          <pc:docMk/>
          <pc:sldMk cId="2520725656" sldId="689"/>
        </pc:sldMkLst>
      </pc:sldChg>
      <pc:sldChg chg="addSp delSp modSp add mod modNotesTx">
        <pc:chgData name="Ali, Rolf (LDN)" userId="b387d24f-2789-4060-acc9-ccd7d768696d" providerId="ADAL" clId="{D73A7568-1AAF-438F-AFC1-9A85B3A0408D}" dt="2026-04-14T12:04:48.886" v="2026"/>
        <pc:sldMkLst>
          <pc:docMk/>
          <pc:sldMk cId="291328480" sldId="690"/>
        </pc:sldMkLst>
        <pc:spChg chg="mod">
          <ac:chgData name="Ali, Rolf (LDN)" userId="b387d24f-2789-4060-acc9-ccd7d768696d" providerId="ADAL" clId="{D73A7568-1AAF-438F-AFC1-9A85B3A0408D}" dt="2026-04-14T10:52:13.939" v="417" actId="255"/>
          <ac:spMkLst>
            <pc:docMk/>
            <pc:sldMk cId="291328480" sldId="690"/>
            <ac:spMk id="2" creationId="{87E0F939-67BA-082B-DA74-C6D8B1BDF117}"/>
          </ac:spMkLst>
        </pc:spChg>
        <pc:spChg chg="add mod">
          <ac:chgData name="Ali, Rolf (LDN)" userId="b387d24f-2789-4060-acc9-ccd7d768696d" providerId="ADAL" clId="{D73A7568-1AAF-438F-AFC1-9A85B3A0408D}" dt="2026-04-14T12:04:48.886" v="2026"/>
          <ac:spMkLst>
            <pc:docMk/>
            <pc:sldMk cId="291328480" sldId="690"/>
            <ac:spMk id="4" creationId="{FDE3FC6F-E97D-48CD-40D7-27876CAF1396}"/>
          </ac:spMkLst>
        </pc:spChg>
        <pc:spChg chg="del">
          <ac:chgData name="Ali, Rolf (LDN)" userId="b387d24f-2789-4060-acc9-ccd7d768696d" providerId="ADAL" clId="{D73A7568-1AAF-438F-AFC1-9A85B3A0408D}" dt="2026-04-13T19:53:50.559" v="46" actId="478"/>
          <ac:spMkLst>
            <pc:docMk/>
            <pc:sldMk cId="291328480" sldId="690"/>
            <ac:spMk id="5" creationId="{437E3486-ED4F-55BF-832F-0727596BAB57}"/>
          </ac:spMkLst>
        </pc:spChg>
        <pc:picChg chg="add mod">
          <ac:chgData name="Ali, Rolf (LDN)" userId="b387d24f-2789-4060-acc9-ccd7d768696d" providerId="ADAL" clId="{D73A7568-1AAF-438F-AFC1-9A85B3A0408D}" dt="2026-04-14T10:54:27.999" v="436" actId="1076"/>
          <ac:picMkLst>
            <pc:docMk/>
            <pc:sldMk cId="291328480" sldId="690"/>
            <ac:picMk id="3" creationId="{AC414146-494E-D90F-5E16-F3263CA11B0C}"/>
          </ac:picMkLst>
        </pc:picChg>
      </pc:sldChg>
      <pc:sldChg chg="new del">
        <pc:chgData name="Ali, Rolf (LDN)" userId="b387d24f-2789-4060-acc9-ccd7d768696d" providerId="ADAL" clId="{D73A7568-1AAF-438F-AFC1-9A85B3A0408D}" dt="2026-04-13T19:53:22.614" v="44" actId="680"/>
        <pc:sldMkLst>
          <pc:docMk/>
          <pc:sldMk cId="2900354044" sldId="690"/>
        </pc:sldMkLst>
      </pc:sldChg>
      <pc:sldChg chg="new del">
        <pc:chgData name="Ali, Rolf (LDN)" userId="b387d24f-2789-4060-acc9-ccd7d768696d" providerId="ADAL" clId="{D73A7568-1AAF-438F-AFC1-9A85B3A0408D}" dt="2026-04-13T19:56:04.262" v="86" actId="47"/>
        <pc:sldMkLst>
          <pc:docMk/>
          <pc:sldMk cId="254376065" sldId="691"/>
        </pc:sldMkLst>
      </pc:sldChg>
      <pc:sldChg chg="addSp delSp modSp add mod ord modNotesTx">
        <pc:chgData name="Ali, Rolf (LDN)" userId="b387d24f-2789-4060-acc9-ccd7d768696d" providerId="ADAL" clId="{D73A7568-1AAF-438F-AFC1-9A85B3A0408D}" dt="2026-04-14T12:04:51.596" v="2028"/>
        <pc:sldMkLst>
          <pc:docMk/>
          <pc:sldMk cId="2207539906" sldId="691"/>
        </pc:sldMkLst>
        <pc:spChg chg="mod">
          <ac:chgData name="Ali, Rolf (LDN)" userId="b387d24f-2789-4060-acc9-ccd7d768696d" providerId="ADAL" clId="{D73A7568-1AAF-438F-AFC1-9A85B3A0408D}" dt="2026-04-14T10:49:20.772" v="409" actId="1035"/>
          <ac:spMkLst>
            <pc:docMk/>
            <pc:sldMk cId="2207539906" sldId="691"/>
            <ac:spMk id="2" creationId="{8E29263B-8CDC-DDF4-5D12-8BEA6B6B3A43}"/>
          </ac:spMkLst>
        </pc:spChg>
        <pc:spChg chg="mod">
          <ac:chgData name="Ali, Rolf (LDN)" userId="b387d24f-2789-4060-acc9-ccd7d768696d" providerId="ADAL" clId="{D73A7568-1AAF-438F-AFC1-9A85B3A0408D}" dt="2026-04-14T11:58:20.071" v="1914" actId="1076"/>
          <ac:spMkLst>
            <pc:docMk/>
            <pc:sldMk cId="2207539906" sldId="691"/>
            <ac:spMk id="5" creationId="{CD36B82C-865E-E4D1-7402-A900B2D79DFD}"/>
          </ac:spMkLst>
        </pc:spChg>
        <pc:spChg chg="add del mod ord">
          <ac:chgData name="Ali, Rolf (LDN)" userId="b387d24f-2789-4060-acc9-ccd7d768696d" providerId="ADAL" clId="{D73A7568-1AAF-438F-AFC1-9A85B3A0408D}" dt="2026-04-14T11:43:53.089" v="1542" actId="478"/>
          <ac:spMkLst>
            <pc:docMk/>
            <pc:sldMk cId="2207539906" sldId="691"/>
            <ac:spMk id="10" creationId="{D6041DD2-1130-58B5-4C1F-A2A17937BA3A}"/>
          </ac:spMkLst>
        </pc:spChg>
        <pc:spChg chg="add mod">
          <ac:chgData name="Ali, Rolf (LDN)" userId="b387d24f-2789-4060-acc9-ccd7d768696d" providerId="ADAL" clId="{D73A7568-1AAF-438F-AFC1-9A85B3A0408D}" dt="2026-04-14T11:44:02.348" v="1544" actId="767"/>
          <ac:spMkLst>
            <pc:docMk/>
            <pc:sldMk cId="2207539906" sldId="691"/>
            <ac:spMk id="13" creationId="{1DCF2D26-D11D-FF87-7B9F-1D21465A9FBF}"/>
          </ac:spMkLst>
        </pc:spChg>
        <pc:spChg chg="add mod ord">
          <ac:chgData name="Ali, Rolf (LDN)" userId="b387d24f-2789-4060-acc9-ccd7d768696d" providerId="ADAL" clId="{D73A7568-1AAF-438F-AFC1-9A85B3A0408D}" dt="2026-04-14T11:55:12.335" v="1885" actId="14100"/>
          <ac:spMkLst>
            <pc:docMk/>
            <pc:sldMk cId="2207539906" sldId="691"/>
            <ac:spMk id="14" creationId="{FDCCF4BB-5408-8923-D87C-1E62B460997C}"/>
          </ac:spMkLst>
        </pc:spChg>
        <pc:spChg chg="add mod">
          <ac:chgData name="Ali, Rolf (LDN)" userId="b387d24f-2789-4060-acc9-ccd7d768696d" providerId="ADAL" clId="{D73A7568-1AAF-438F-AFC1-9A85B3A0408D}" dt="2026-04-14T12:04:51.596" v="2028"/>
          <ac:spMkLst>
            <pc:docMk/>
            <pc:sldMk cId="2207539906" sldId="691"/>
            <ac:spMk id="15" creationId="{8208BC06-24E7-6484-C5CF-1DC5ED44F9B7}"/>
          </ac:spMkLst>
        </pc:spChg>
        <pc:picChg chg="add del mod modCrop">
          <ac:chgData name="Ali, Rolf (LDN)" userId="b387d24f-2789-4060-acc9-ccd7d768696d" providerId="ADAL" clId="{D73A7568-1AAF-438F-AFC1-9A85B3A0408D}" dt="2026-04-14T11:08:58.188" v="477" actId="478"/>
          <ac:picMkLst>
            <pc:docMk/>
            <pc:sldMk cId="2207539906" sldId="691"/>
            <ac:picMk id="4" creationId="{28740CFB-2660-B09D-2FCD-D39B1623A9B2}"/>
          </ac:picMkLst>
        </pc:picChg>
        <pc:picChg chg="add del mod ord modCrop">
          <ac:chgData name="Ali, Rolf (LDN)" userId="b387d24f-2789-4060-acc9-ccd7d768696d" providerId="ADAL" clId="{D73A7568-1AAF-438F-AFC1-9A85B3A0408D}" dt="2026-04-14T11:16:55.479" v="529" actId="478"/>
          <ac:picMkLst>
            <pc:docMk/>
            <pc:sldMk cId="2207539906" sldId="691"/>
            <ac:picMk id="7" creationId="{25591578-1DE5-92F0-7367-EE4B1557F84E}"/>
          </ac:picMkLst>
        </pc:picChg>
        <pc:picChg chg="add del mod modCrop">
          <ac:chgData name="Ali, Rolf (LDN)" userId="b387d24f-2789-4060-acc9-ccd7d768696d" providerId="ADAL" clId="{D73A7568-1AAF-438F-AFC1-9A85B3A0408D}" dt="2026-04-14T11:41:25.861" v="1441" actId="478"/>
          <ac:picMkLst>
            <pc:docMk/>
            <pc:sldMk cId="2207539906" sldId="691"/>
            <ac:picMk id="9" creationId="{FAB7C84C-0C94-C52D-8180-EA9D45171A2B}"/>
          </ac:picMkLst>
        </pc:picChg>
        <pc:picChg chg="add mod ord modCrop">
          <ac:chgData name="Ali, Rolf (LDN)" userId="b387d24f-2789-4060-acc9-ccd7d768696d" providerId="ADAL" clId="{D73A7568-1AAF-438F-AFC1-9A85B3A0408D}" dt="2026-04-14T11:55:02.834" v="1883" actId="167"/>
          <ac:picMkLst>
            <pc:docMk/>
            <pc:sldMk cId="2207539906" sldId="691"/>
            <ac:picMk id="12" creationId="{01A54CE4-6E3F-7C7B-D3CE-0A25EC15DBFE}"/>
          </ac:picMkLst>
        </pc:picChg>
      </pc:sldChg>
      <pc:sldChg chg="addSp modSp add mod modNotesTx">
        <pc:chgData name="Ali, Rolf (LDN)" userId="b387d24f-2789-4060-acc9-ccd7d768696d" providerId="ADAL" clId="{D73A7568-1AAF-438F-AFC1-9A85B3A0408D}" dt="2026-04-14T12:05:32.722" v="2031" actId="1076"/>
        <pc:sldMkLst>
          <pc:docMk/>
          <pc:sldMk cId="692055648" sldId="692"/>
        </pc:sldMkLst>
        <pc:spChg chg="mod">
          <ac:chgData name="Ali, Rolf (LDN)" userId="b387d24f-2789-4060-acc9-ccd7d768696d" providerId="ADAL" clId="{D73A7568-1AAF-438F-AFC1-9A85B3A0408D}" dt="2026-04-14T10:48:39.196" v="394" actId="12788"/>
          <ac:spMkLst>
            <pc:docMk/>
            <pc:sldMk cId="692055648" sldId="692"/>
            <ac:spMk id="2" creationId="{F4DD629E-C435-1B15-EDCB-2947DCBF2F31}"/>
          </ac:spMkLst>
        </pc:spChg>
        <pc:spChg chg="add mod">
          <ac:chgData name="Ali, Rolf (LDN)" userId="b387d24f-2789-4060-acc9-ccd7d768696d" providerId="ADAL" clId="{D73A7568-1AAF-438F-AFC1-9A85B3A0408D}" dt="2026-04-14T12:04:54.818" v="2030"/>
          <ac:spMkLst>
            <pc:docMk/>
            <pc:sldMk cId="692055648" sldId="692"/>
            <ac:spMk id="4" creationId="{96F219C4-0052-5CE1-216A-FE126E327F92}"/>
          </ac:spMkLst>
        </pc:spChg>
        <pc:spChg chg="mod">
          <ac:chgData name="Ali, Rolf (LDN)" userId="b387d24f-2789-4060-acc9-ccd7d768696d" providerId="ADAL" clId="{D73A7568-1AAF-438F-AFC1-9A85B3A0408D}" dt="2026-04-14T11:57:51.230" v="1909" actId="1076"/>
          <ac:spMkLst>
            <pc:docMk/>
            <pc:sldMk cId="692055648" sldId="692"/>
            <ac:spMk id="5" creationId="{01AB4389-7D54-0FF0-B838-44F05E159C9C}"/>
          </ac:spMkLst>
        </pc:spChg>
        <pc:picChg chg="add mod modCrop">
          <ac:chgData name="Ali, Rolf (LDN)" userId="b387d24f-2789-4060-acc9-ccd7d768696d" providerId="ADAL" clId="{D73A7568-1AAF-438F-AFC1-9A85B3A0408D}" dt="2026-04-14T12:05:32.722" v="2031" actId="1076"/>
          <ac:picMkLst>
            <pc:docMk/>
            <pc:sldMk cId="692055648" sldId="692"/>
            <ac:picMk id="3" creationId="{01C02A26-F39F-9BD6-60E1-73A7C0155705}"/>
          </ac:picMkLst>
        </pc:picChg>
      </pc:sldChg>
      <pc:sldChg chg="addSp delSp modSp add mod ord">
        <pc:chgData name="Ali, Rolf (LDN)" userId="b387d24f-2789-4060-acc9-ccd7d768696d" providerId="ADAL" clId="{D73A7568-1AAF-438F-AFC1-9A85B3A0408D}" dt="2026-04-14T12:04:50.242" v="2027"/>
        <pc:sldMkLst>
          <pc:docMk/>
          <pc:sldMk cId="298267086" sldId="693"/>
        </pc:sldMkLst>
        <pc:spChg chg="mod">
          <ac:chgData name="Ali, Rolf (LDN)" userId="b387d24f-2789-4060-acc9-ccd7d768696d" providerId="ADAL" clId="{D73A7568-1AAF-438F-AFC1-9A85B3A0408D}" dt="2026-04-14T10:49:51.994" v="413"/>
          <ac:spMkLst>
            <pc:docMk/>
            <pc:sldMk cId="298267086" sldId="693"/>
            <ac:spMk id="2" creationId="{F523F5E4-0F1B-9C24-2C07-234FA3393F0B}"/>
          </ac:spMkLst>
        </pc:spChg>
        <pc:spChg chg="add mod">
          <ac:chgData name="Ali, Rolf (LDN)" userId="b387d24f-2789-4060-acc9-ccd7d768696d" providerId="ADAL" clId="{D73A7568-1AAF-438F-AFC1-9A85B3A0408D}" dt="2026-04-14T10:53:28.693" v="429" actId="20577"/>
          <ac:spMkLst>
            <pc:docMk/>
            <pc:sldMk cId="298267086" sldId="693"/>
            <ac:spMk id="3" creationId="{47CDA082-5289-8465-FF36-EC91D72DB76E}"/>
          </ac:spMkLst>
        </pc:spChg>
        <pc:spChg chg="add mod">
          <ac:chgData name="Ali, Rolf (LDN)" userId="b387d24f-2789-4060-acc9-ccd7d768696d" providerId="ADAL" clId="{D73A7568-1AAF-438F-AFC1-9A85B3A0408D}" dt="2026-04-14T10:53:11.435" v="422" actId="1076"/>
          <ac:spMkLst>
            <pc:docMk/>
            <pc:sldMk cId="298267086" sldId="693"/>
            <ac:spMk id="4" creationId="{69480366-F564-566E-1DA0-7D9E6CFAEC37}"/>
          </ac:spMkLst>
        </pc:spChg>
        <pc:spChg chg="del">
          <ac:chgData name="Ali, Rolf (LDN)" userId="b387d24f-2789-4060-acc9-ccd7d768696d" providerId="ADAL" clId="{D73A7568-1AAF-438F-AFC1-9A85B3A0408D}" dt="2026-04-14T10:50:03.272" v="414" actId="478"/>
          <ac:spMkLst>
            <pc:docMk/>
            <pc:sldMk cId="298267086" sldId="693"/>
            <ac:spMk id="5" creationId="{A6CA30B7-26AD-B668-F52E-89F733096538}"/>
          </ac:spMkLst>
        </pc:spChg>
        <pc:spChg chg="add mod">
          <ac:chgData name="Ali, Rolf (LDN)" userId="b387d24f-2789-4060-acc9-ccd7d768696d" providerId="ADAL" clId="{D73A7568-1AAF-438F-AFC1-9A85B3A0408D}" dt="2026-04-14T10:50:10.543" v="415"/>
          <ac:spMkLst>
            <pc:docMk/>
            <pc:sldMk cId="298267086" sldId="693"/>
            <ac:spMk id="6" creationId="{DA4B3B0F-5C5B-C0DE-BC3A-20EDF8AF095B}"/>
          </ac:spMkLst>
        </pc:spChg>
        <pc:spChg chg="add mod">
          <ac:chgData name="Ali, Rolf (LDN)" userId="b387d24f-2789-4060-acc9-ccd7d768696d" providerId="ADAL" clId="{D73A7568-1AAF-438F-AFC1-9A85B3A0408D}" dt="2026-04-14T10:53:06.892" v="421" actId="1076"/>
          <ac:spMkLst>
            <pc:docMk/>
            <pc:sldMk cId="298267086" sldId="693"/>
            <ac:spMk id="7" creationId="{74432B66-B4A0-F35D-BC6A-4DB8630B269C}"/>
          </ac:spMkLst>
        </pc:spChg>
        <pc:spChg chg="add mod">
          <ac:chgData name="Ali, Rolf (LDN)" userId="b387d24f-2789-4060-acc9-ccd7d768696d" providerId="ADAL" clId="{D73A7568-1AAF-438F-AFC1-9A85B3A0408D}" dt="2026-04-14T12:04:50.242" v="2027"/>
          <ac:spMkLst>
            <pc:docMk/>
            <pc:sldMk cId="298267086" sldId="693"/>
            <ac:spMk id="8" creationId="{392218E4-9872-B0A8-314C-EFA46C398A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6043C-FE3B-4483-E7CB-C8351D9430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749B2-FACD-D662-8B71-597A8EE57C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F217F-BF83-4A49-B5D4-AAD1846BEB0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CACEC-7938-58CD-88A8-7180661422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FA814-3801-D6E2-899E-DCDC4965CE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38969-DE9A-4983-A8B1-37823F6B5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2722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D6B8-984A-4392-BC1E-CFE9FD13B3F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26787-C218-441D-BCC4-DADD91199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9AF5F-B9D5-F598-8B51-BE11E356A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BD2A22-A761-2E9B-9A45-32F814D6C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039857-2515-3A43-FA69-062A60BA0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B1658-C05A-4B4D-4D08-11BB1520C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26787-C218-441D-BCC4-DADD911993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917E5-2E39-CC94-0956-7B30EA5AF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6210F-55FF-24DF-B189-558B5F35D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052F8-B90D-FBC5-A061-E1E66262A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Art 25 DSA re page design</a:t>
            </a:r>
          </a:p>
          <a:p>
            <a:r>
              <a:rPr lang="en-GB" dirty="0"/>
              <a:t>Art 26 DSA about unmarked advertising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8C12A-4132-A14A-1BAD-5BDE5D808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26787-C218-441D-BCC4-DADD911993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524B6-4D71-A261-9886-0247965B8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24D599-C406-DDE0-DA0E-1FBE45784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CBF677-457A-F2AA-2FEC-4F004AD55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6FAFA-26CB-2934-359D-69BF2B1F0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26787-C218-441D-BCC4-DADD911993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6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08482-109F-E672-B4D6-5DBF06CE1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0E33C-68BD-347D-3823-B3279C654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3E1A6A-5350-DBE5-9F1E-AB0887D60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7790B-5564-781B-7FB3-370623F0E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26787-C218-441D-BCC4-DADD911993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4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07C98-4B56-AD6A-7C6C-05B28B658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8EFB28-9187-C99B-9E6C-B612E8355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9BA864-E8B2-AE09-227C-6806F0258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89F0E-CAAF-3D65-3947-AE75C2668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26787-C218-441D-BCC4-DADD911993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5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purple rectangle with a black background&#10;&#10;Description automatically generated">
            <a:extLst>
              <a:ext uri="{FF2B5EF4-FFF2-40B4-BE49-F238E27FC236}">
                <a16:creationId xmlns:a16="http://schemas.microsoft.com/office/drawing/2014/main" id="{072FD10F-6CF0-1047-F9D7-CE6377CA1D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64"/>
            <a:ext cx="8083312" cy="613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2A54E-D7DC-53EB-85D9-93DCAD4B2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334" y="1528235"/>
            <a:ext cx="5943600" cy="113876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6BF17-6DCC-BF83-BFFF-F6955E7919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334" y="2880471"/>
            <a:ext cx="5943600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Optional Subhead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DEE4AC7-42C6-9D45-5DF0-E288121917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44148E-3A4F-E07B-75F2-CB5491057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335" y="1049122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5D9BBD6-7F41-79F7-C320-F3F639ABD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335" y="4521199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41016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-up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47FB22-C2C1-F085-3DDE-33008C26A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116" y="2521903"/>
            <a:ext cx="4784725" cy="155257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Agenda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E15F10-DC75-010D-BB07-744D49DAC1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517" y="2079943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756993-236D-8260-7879-8F81729B7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517" y="2274572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0CE1E6-2456-0B9E-2C21-11669F9AF7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8517" y="2469201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1D56B97-6D2A-C7F5-BB34-9BF6AC0F1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48517" y="266383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E263004-8F62-FC02-58ED-9D6E4869EF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8517" y="285845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8EB1E07-B86A-820D-0AC3-4BFC49F5A1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517" y="3769042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18870C-767C-0BAA-F031-A5C7BC9418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517" y="3963671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B3CC8F3-1DC4-F98F-F5C0-010E91533D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517" y="415830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57F294A-2A9A-D13D-1C19-97C00B29E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8517" y="435292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A324FA9-029D-F22B-2850-D19A0FDA40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8517" y="454755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93C959D-06A0-DAA8-FDB3-84BC4C4A00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6800" y="2087140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F048911-9845-4524-F636-784A55846E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6800" y="3769042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3D0894D-C885-0CCB-CE8E-7BDBC52965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7" y="2707958"/>
            <a:ext cx="4784724" cy="2286000"/>
          </a:xfrm>
        </p:spPr>
        <p:txBody>
          <a:bodyPr>
            <a:noAutofit/>
          </a:bodyPr>
          <a:lstStyle>
            <a:lvl1pPr marL="417513" indent="-417513">
              <a:lnSpc>
                <a:spcPts val="2000"/>
              </a:lnSpc>
              <a:spcBef>
                <a:spcPts val="0"/>
              </a:spcBef>
              <a:buNone/>
              <a:tabLst>
                <a:tab pos="412750" algn="l"/>
              </a:tabLst>
              <a:defRPr sz="1400"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00	Insert text or bullet list</a:t>
            </a:r>
          </a:p>
        </p:txBody>
      </p:sp>
    </p:spTree>
    <p:extLst>
      <p:ext uri="{BB962C8B-B14F-4D97-AF65-F5344CB8AC3E}">
        <p14:creationId xmlns:p14="http://schemas.microsoft.com/office/powerpoint/2010/main" val="6542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llage,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DB44-F8B9-E966-A5E0-F52EF39C0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623426"/>
            <a:ext cx="3525520" cy="661814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</a:t>
            </a:r>
            <a:r>
              <a:rPr lang="en-US" sz="700" err="1">
                <a:solidFill>
                  <a:schemeClr val="tx1"/>
                </a:solidFill>
              </a:rPr>
              <a:t>Coie</a:t>
            </a:r>
            <a:r>
              <a:rPr lang="en-US" sz="700">
                <a:solidFill>
                  <a:schemeClr val="tx1"/>
                </a:solidFill>
              </a:rPr>
              <a:t> LLP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DB6DD-F62A-0AAA-4ED8-02B4D14BE13E}"/>
              </a:ext>
            </a:extLst>
          </p:cNvPr>
          <p:cNvSpPr/>
          <p:nvPr userDrawn="1"/>
        </p:nvSpPr>
        <p:spPr>
          <a:xfrm>
            <a:off x="6129338" y="1189037"/>
            <a:ext cx="417512" cy="8778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610E31-AA87-DD3D-15A2-81DF68BAB15D}"/>
              </a:ext>
            </a:extLst>
          </p:cNvPr>
          <p:cNvSpPr/>
          <p:nvPr userDrawn="1"/>
        </p:nvSpPr>
        <p:spPr>
          <a:xfrm>
            <a:off x="5788025" y="2721616"/>
            <a:ext cx="1116646" cy="103123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FCBE84-F02B-3D52-E211-0AB39B28129B}"/>
              </a:ext>
            </a:extLst>
          </p:cNvPr>
          <p:cNvSpPr/>
          <p:nvPr userDrawn="1"/>
        </p:nvSpPr>
        <p:spPr>
          <a:xfrm>
            <a:off x="10112433" y="-92393"/>
            <a:ext cx="417512" cy="8778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D1354E-CB0A-D4FB-07F6-9AC24224E62B}"/>
              </a:ext>
            </a:extLst>
          </p:cNvPr>
          <p:cNvSpPr/>
          <p:nvPr userDrawn="1"/>
        </p:nvSpPr>
        <p:spPr>
          <a:xfrm>
            <a:off x="11399496" y="4927625"/>
            <a:ext cx="938278" cy="196427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59A20D-1DB0-A8C3-000A-093CA51AFA21}"/>
              </a:ext>
            </a:extLst>
          </p:cNvPr>
          <p:cNvSpPr/>
          <p:nvPr userDrawn="1"/>
        </p:nvSpPr>
        <p:spPr>
          <a:xfrm>
            <a:off x="3985683" y="5778500"/>
            <a:ext cx="2136047" cy="120480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06F94A9-DC24-8663-4007-A523A311BA24}"/>
              </a:ext>
            </a:extLst>
          </p:cNvPr>
          <p:cNvSpPr/>
          <p:nvPr userDrawn="1"/>
        </p:nvSpPr>
        <p:spPr>
          <a:xfrm>
            <a:off x="4292998" y="-96367"/>
            <a:ext cx="1834752" cy="128350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2D88CF-9C49-C908-BA8C-9B116EDDD225}"/>
              </a:ext>
            </a:extLst>
          </p:cNvPr>
          <p:cNvSpPr/>
          <p:nvPr userDrawn="1"/>
        </p:nvSpPr>
        <p:spPr>
          <a:xfrm>
            <a:off x="8559635" y="2943641"/>
            <a:ext cx="2839043" cy="1986062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8DF30EE-E19C-D129-D75C-3C28F7A1033C}"/>
              </a:ext>
            </a:extLst>
          </p:cNvPr>
          <p:cNvSpPr/>
          <p:nvPr userDrawn="1"/>
        </p:nvSpPr>
        <p:spPr>
          <a:xfrm flipH="1" flipV="1">
            <a:off x="10529724" y="786220"/>
            <a:ext cx="1834752" cy="128350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376CCAC-982F-C477-D9B8-F591E1C81AF8}"/>
              </a:ext>
            </a:extLst>
          </p:cNvPr>
          <p:cNvSpPr/>
          <p:nvPr userDrawn="1"/>
        </p:nvSpPr>
        <p:spPr>
          <a:xfrm flipH="1" flipV="1">
            <a:off x="6119236" y="4130353"/>
            <a:ext cx="2361097" cy="1651713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2E9272-858B-022B-D081-229B3229E2A2}"/>
              </a:ext>
            </a:extLst>
          </p:cNvPr>
          <p:cNvSpPr/>
          <p:nvPr userDrawn="1"/>
        </p:nvSpPr>
        <p:spPr>
          <a:xfrm flipH="1" flipV="1">
            <a:off x="-425694" y="1482724"/>
            <a:ext cx="5633136" cy="4139678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B9820D7-F9DD-2120-AA70-03C8DB5AAB0B}"/>
              </a:ext>
            </a:extLst>
          </p:cNvPr>
          <p:cNvSpPr/>
          <p:nvPr userDrawn="1"/>
        </p:nvSpPr>
        <p:spPr>
          <a:xfrm flipH="1" flipV="1">
            <a:off x="6903543" y="468289"/>
            <a:ext cx="3069841" cy="2255964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C447A24-9ACA-1FA0-31C2-C75540FADE53}"/>
              </a:ext>
            </a:extLst>
          </p:cNvPr>
          <p:cNvSpPr/>
          <p:nvPr userDrawn="1"/>
        </p:nvSpPr>
        <p:spPr>
          <a:xfrm>
            <a:off x="6117598" y="4130353"/>
            <a:ext cx="2369171" cy="1648800"/>
          </a:xfrm>
          <a:custGeom>
            <a:avLst/>
            <a:gdLst>
              <a:gd name="connsiteX0" fmla="*/ 0 w 2369171"/>
              <a:gd name="connsiteY0" fmla="*/ 0 h 1648800"/>
              <a:gd name="connsiteX1" fmla="*/ 1544771 w 2369171"/>
              <a:gd name="connsiteY1" fmla="*/ 0 h 1648800"/>
              <a:gd name="connsiteX2" fmla="*/ 1545179 w 2369171"/>
              <a:gd name="connsiteY2" fmla="*/ 0 h 1648800"/>
              <a:gd name="connsiteX3" fmla="*/ 1545179 w 2369171"/>
              <a:gd name="connsiteY3" fmla="*/ 21 h 1648800"/>
              <a:gd name="connsiteX4" fmla="*/ 1629061 w 2369171"/>
              <a:gd name="connsiteY4" fmla="*/ 4256 h 1648800"/>
              <a:gd name="connsiteX5" fmla="*/ 2369171 w 2369171"/>
              <a:gd name="connsiteY5" fmla="*/ 824400 h 1648800"/>
              <a:gd name="connsiteX6" fmla="*/ 1629061 w 2369171"/>
              <a:gd name="connsiteY6" fmla="*/ 1644544 h 1648800"/>
              <a:gd name="connsiteX7" fmla="*/ 1545179 w 2369171"/>
              <a:gd name="connsiteY7" fmla="*/ 1648780 h 1648800"/>
              <a:gd name="connsiteX8" fmla="*/ 1545179 w 2369171"/>
              <a:gd name="connsiteY8" fmla="*/ 1648800 h 1648800"/>
              <a:gd name="connsiteX9" fmla="*/ 1544771 w 2369171"/>
              <a:gd name="connsiteY9" fmla="*/ 1648800 h 1648800"/>
              <a:gd name="connsiteX10" fmla="*/ 0 w 2369171"/>
              <a:gd name="connsiteY10" fmla="*/ 1648800 h 1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9171" h="1648800">
                <a:moveTo>
                  <a:pt x="0" y="0"/>
                </a:moveTo>
                <a:lnTo>
                  <a:pt x="1544771" y="0"/>
                </a:lnTo>
                <a:lnTo>
                  <a:pt x="1545179" y="0"/>
                </a:lnTo>
                <a:lnTo>
                  <a:pt x="1545179" y="21"/>
                </a:lnTo>
                <a:lnTo>
                  <a:pt x="1629061" y="4256"/>
                </a:lnTo>
                <a:cubicBezTo>
                  <a:pt x="2044770" y="46474"/>
                  <a:pt x="2369171" y="397553"/>
                  <a:pt x="2369171" y="824400"/>
                </a:cubicBezTo>
                <a:cubicBezTo>
                  <a:pt x="2369171" y="1251248"/>
                  <a:pt x="2044770" y="1602327"/>
                  <a:pt x="1629061" y="1644544"/>
                </a:cubicBezTo>
                <a:lnTo>
                  <a:pt x="1545179" y="1648780"/>
                </a:lnTo>
                <a:lnTo>
                  <a:pt x="1545179" y="1648800"/>
                </a:lnTo>
                <a:lnTo>
                  <a:pt x="1544771" y="1648800"/>
                </a:lnTo>
                <a:lnTo>
                  <a:pt x="0" y="164880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Picture Placeholder 38">
            <a:extLst>
              <a:ext uri="{FF2B5EF4-FFF2-40B4-BE49-F238E27FC236}">
                <a16:creationId xmlns:a16="http://schemas.microsoft.com/office/drawing/2014/main" id="{2C15F7B8-E84A-4B1B-3672-42DE54DCA9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02000" y="-82054"/>
            <a:ext cx="1810800" cy="125640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dirty="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5" name="Picture Placeholder 42">
            <a:extLst>
              <a:ext uri="{FF2B5EF4-FFF2-40B4-BE49-F238E27FC236}">
                <a16:creationId xmlns:a16="http://schemas.microsoft.com/office/drawing/2014/main" id="{DCEEFEDF-3FEB-6C95-C012-4114483A975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426513" y="1492248"/>
            <a:ext cx="5623200" cy="41184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smtClean="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6" name="Picture Placeholder 43">
            <a:extLst>
              <a:ext uri="{FF2B5EF4-FFF2-40B4-BE49-F238E27FC236}">
                <a16:creationId xmlns:a16="http://schemas.microsoft.com/office/drawing/2014/main" id="{C95E2232-3AE7-D3EB-3A88-8A3D7F39B20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14084" y="475795"/>
            <a:ext cx="3047479" cy="22392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D8D8D2E4-C79B-8384-7DF6-3AD01DCC815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30800" y="4140000"/>
            <a:ext cx="2340000" cy="1630800"/>
          </a:xfrm>
          <a:custGeom>
            <a:avLst/>
            <a:gdLst>
              <a:gd name="connsiteX0" fmla="*/ 0 w 2361916"/>
              <a:gd name="connsiteY0" fmla="*/ 0 h 1647826"/>
              <a:gd name="connsiteX1" fmla="*/ 1536415 w 2361916"/>
              <a:gd name="connsiteY1" fmla="*/ 0 h 1647826"/>
              <a:gd name="connsiteX2" fmla="*/ 1536415 w 2361916"/>
              <a:gd name="connsiteY2" fmla="*/ 80 h 1647826"/>
              <a:gd name="connsiteX3" fmla="*/ 1538003 w 2361916"/>
              <a:gd name="connsiteY3" fmla="*/ 0 h 1647826"/>
              <a:gd name="connsiteX4" fmla="*/ 2361916 w 2361916"/>
              <a:gd name="connsiteY4" fmla="*/ 823913 h 1647826"/>
              <a:gd name="connsiteX5" fmla="*/ 1538003 w 2361916"/>
              <a:gd name="connsiteY5" fmla="*/ 1647826 h 1647826"/>
              <a:gd name="connsiteX6" fmla="*/ 1536415 w 2361916"/>
              <a:gd name="connsiteY6" fmla="*/ 1647746 h 1647826"/>
              <a:gd name="connsiteX7" fmla="*/ 1536415 w 2361916"/>
              <a:gd name="connsiteY7" fmla="*/ 1647825 h 1647826"/>
              <a:gd name="connsiteX8" fmla="*/ 0 w 2361916"/>
              <a:gd name="connsiteY8" fmla="*/ 1647825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1916" h="1647826">
                <a:moveTo>
                  <a:pt x="0" y="0"/>
                </a:moveTo>
                <a:lnTo>
                  <a:pt x="1536415" y="0"/>
                </a:lnTo>
                <a:lnTo>
                  <a:pt x="1536415" y="80"/>
                </a:lnTo>
                <a:lnTo>
                  <a:pt x="1538003" y="0"/>
                </a:lnTo>
                <a:cubicBezTo>
                  <a:pt x="1993038" y="0"/>
                  <a:pt x="2361916" y="368878"/>
                  <a:pt x="2361916" y="823913"/>
                </a:cubicBezTo>
                <a:cubicBezTo>
                  <a:pt x="2361916" y="1278948"/>
                  <a:pt x="1993038" y="1647826"/>
                  <a:pt x="1538003" y="1647826"/>
                </a:cubicBezTo>
                <a:lnTo>
                  <a:pt x="1536415" y="1647746"/>
                </a:lnTo>
                <a:lnTo>
                  <a:pt x="1536415" y="1647825"/>
                </a:lnTo>
                <a:lnTo>
                  <a:pt x="0" y="1647825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8" name="Picture Placeholder 39">
            <a:extLst>
              <a:ext uri="{FF2B5EF4-FFF2-40B4-BE49-F238E27FC236}">
                <a16:creationId xmlns:a16="http://schemas.microsoft.com/office/drawing/2014/main" id="{00679A32-0906-EF40-D5D4-BA81236D6D5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68000" y="2955600"/>
            <a:ext cx="2815200" cy="196200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lang="en-US" sz="1000" dirty="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0" name="Picture Placeholder 40">
            <a:extLst>
              <a:ext uri="{FF2B5EF4-FFF2-40B4-BE49-F238E27FC236}">
                <a16:creationId xmlns:a16="http://schemas.microsoft.com/office/drawing/2014/main" id="{87F17C33-9BC8-1CCA-D885-DFD47D8484E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39855" y="792957"/>
            <a:ext cx="1810800" cy="1266034"/>
          </a:xfrm>
          <a:custGeom>
            <a:avLst/>
            <a:gdLst>
              <a:gd name="connsiteX0" fmla="*/ 0 w 1802499"/>
              <a:gd name="connsiteY0" fmla="*/ 0 h 1266034"/>
              <a:gd name="connsiteX1" fmla="*/ 1169482 w 1802499"/>
              <a:gd name="connsiteY1" fmla="*/ 0 h 1266034"/>
              <a:gd name="connsiteX2" fmla="*/ 1175366 w 1802499"/>
              <a:gd name="connsiteY2" fmla="*/ 0 h 1266034"/>
              <a:gd name="connsiteX3" fmla="*/ 1175366 w 1802499"/>
              <a:gd name="connsiteY3" fmla="*/ 593 h 1266034"/>
              <a:gd name="connsiteX4" fmla="*/ 1297057 w 1802499"/>
              <a:gd name="connsiteY4" fmla="*/ 12861 h 1266034"/>
              <a:gd name="connsiteX5" fmla="*/ 1802499 w 1802499"/>
              <a:gd name="connsiteY5" fmla="*/ 633017 h 1266034"/>
              <a:gd name="connsiteX6" fmla="*/ 1169482 w 1802499"/>
              <a:gd name="connsiteY6" fmla="*/ 1266034 h 1266034"/>
              <a:gd name="connsiteX7" fmla="*/ 1153710 w 1802499"/>
              <a:gd name="connsiteY7" fmla="*/ 1264444 h 1266034"/>
              <a:gd name="connsiteX8" fmla="*/ 0 w 1802499"/>
              <a:gd name="connsiteY8" fmla="*/ 1264444 h 126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499" h="1266034">
                <a:moveTo>
                  <a:pt x="0" y="0"/>
                </a:moveTo>
                <a:lnTo>
                  <a:pt x="1169482" y="0"/>
                </a:lnTo>
                <a:lnTo>
                  <a:pt x="1175366" y="0"/>
                </a:lnTo>
                <a:lnTo>
                  <a:pt x="1175366" y="593"/>
                </a:lnTo>
                <a:lnTo>
                  <a:pt x="1297057" y="12861"/>
                </a:lnTo>
                <a:cubicBezTo>
                  <a:pt x="1585512" y="71887"/>
                  <a:pt x="1802499" y="327112"/>
                  <a:pt x="1802499" y="633017"/>
                </a:cubicBezTo>
                <a:cubicBezTo>
                  <a:pt x="1802499" y="982623"/>
                  <a:pt x="1519088" y="1266034"/>
                  <a:pt x="1169482" y="1266034"/>
                </a:cubicBezTo>
                <a:lnTo>
                  <a:pt x="1153710" y="1264444"/>
                </a:lnTo>
                <a:lnTo>
                  <a:pt x="0" y="1264444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</a:t>
            </a:r>
            <a:br>
              <a:rPr lang="en-US" dirty="0"/>
            </a:br>
            <a:r>
              <a:rPr lang="en-US" dirty="0"/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15816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ll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DB44-F8B9-E966-A5E0-F52EF39C0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623426"/>
            <a:ext cx="3525520" cy="661814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</a:t>
            </a:r>
            <a:r>
              <a:rPr lang="en-US" sz="700" err="1">
                <a:solidFill>
                  <a:schemeClr val="tx1"/>
                </a:solidFill>
              </a:rPr>
              <a:t>Coie</a:t>
            </a:r>
            <a:r>
              <a:rPr lang="en-US" sz="700">
                <a:solidFill>
                  <a:schemeClr val="tx1"/>
                </a:solidFill>
              </a:rPr>
              <a:t> LLP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08729-2E19-9EB4-1D08-4A282AE6A5D5}"/>
              </a:ext>
            </a:extLst>
          </p:cNvPr>
          <p:cNvSpPr/>
          <p:nvPr userDrawn="1"/>
        </p:nvSpPr>
        <p:spPr>
          <a:xfrm>
            <a:off x="6129338" y="1189037"/>
            <a:ext cx="417512" cy="8778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892EBA-9AA0-4ED2-CD80-D8F4B965EE16}"/>
              </a:ext>
            </a:extLst>
          </p:cNvPr>
          <p:cNvSpPr/>
          <p:nvPr userDrawn="1"/>
        </p:nvSpPr>
        <p:spPr>
          <a:xfrm>
            <a:off x="5788025" y="2721616"/>
            <a:ext cx="1116646" cy="103123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E38741-47FE-0347-C7C9-BD001AEC741B}"/>
              </a:ext>
            </a:extLst>
          </p:cNvPr>
          <p:cNvSpPr/>
          <p:nvPr userDrawn="1"/>
        </p:nvSpPr>
        <p:spPr>
          <a:xfrm>
            <a:off x="10112433" y="-92393"/>
            <a:ext cx="417512" cy="8778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A0D611-79CD-8628-E964-9403B222A8F5}"/>
              </a:ext>
            </a:extLst>
          </p:cNvPr>
          <p:cNvSpPr/>
          <p:nvPr userDrawn="1"/>
        </p:nvSpPr>
        <p:spPr>
          <a:xfrm>
            <a:off x="11399496" y="4927625"/>
            <a:ext cx="938278" cy="196427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500574-B74D-5CAA-C53F-D73B50DAE936}"/>
              </a:ext>
            </a:extLst>
          </p:cNvPr>
          <p:cNvSpPr/>
          <p:nvPr userDrawn="1"/>
        </p:nvSpPr>
        <p:spPr>
          <a:xfrm>
            <a:off x="3985683" y="5778500"/>
            <a:ext cx="2136047" cy="120480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AF74CE-A961-7BEA-7331-FFE33FDD5AF5}"/>
              </a:ext>
            </a:extLst>
          </p:cNvPr>
          <p:cNvSpPr/>
          <p:nvPr userDrawn="1"/>
        </p:nvSpPr>
        <p:spPr>
          <a:xfrm>
            <a:off x="4292998" y="-96367"/>
            <a:ext cx="1834752" cy="128350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F284C4-ADDB-01B1-517D-0A9A404450D9}"/>
              </a:ext>
            </a:extLst>
          </p:cNvPr>
          <p:cNvSpPr/>
          <p:nvPr userDrawn="1"/>
        </p:nvSpPr>
        <p:spPr>
          <a:xfrm>
            <a:off x="8559635" y="2943641"/>
            <a:ext cx="2839043" cy="1986062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E79D69A-7800-FBC4-83E5-668019C477D0}"/>
              </a:ext>
            </a:extLst>
          </p:cNvPr>
          <p:cNvSpPr/>
          <p:nvPr userDrawn="1"/>
        </p:nvSpPr>
        <p:spPr>
          <a:xfrm flipH="1" flipV="1">
            <a:off x="10529724" y="786220"/>
            <a:ext cx="1834752" cy="128350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6258852-6356-1E90-1B13-4D670EDDA2D0}"/>
              </a:ext>
            </a:extLst>
          </p:cNvPr>
          <p:cNvSpPr/>
          <p:nvPr userDrawn="1"/>
        </p:nvSpPr>
        <p:spPr>
          <a:xfrm flipH="1" flipV="1">
            <a:off x="6119236" y="4130353"/>
            <a:ext cx="2361097" cy="1651713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677F473-D32E-53A2-F4E3-BE5CE6D6A504}"/>
              </a:ext>
            </a:extLst>
          </p:cNvPr>
          <p:cNvSpPr/>
          <p:nvPr userDrawn="1"/>
        </p:nvSpPr>
        <p:spPr>
          <a:xfrm flipH="1" flipV="1">
            <a:off x="-425694" y="1482724"/>
            <a:ext cx="5633136" cy="4139678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E8DD47D-67A3-1288-E880-F36454386E8A}"/>
              </a:ext>
            </a:extLst>
          </p:cNvPr>
          <p:cNvSpPr/>
          <p:nvPr userDrawn="1"/>
        </p:nvSpPr>
        <p:spPr>
          <a:xfrm flipH="1" flipV="1">
            <a:off x="6903543" y="468289"/>
            <a:ext cx="3069841" cy="2255964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86CFF67-4C82-695A-12C5-4BECE5EDE6A0}"/>
              </a:ext>
            </a:extLst>
          </p:cNvPr>
          <p:cNvSpPr/>
          <p:nvPr userDrawn="1"/>
        </p:nvSpPr>
        <p:spPr>
          <a:xfrm>
            <a:off x="6117598" y="4130353"/>
            <a:ext cx="2369171" cy="1648800"/>
          </a:xfrm>
          <a:custGeom>
            <a:avLst/>
            <a:gdLst>
              <a:gd name="connsiteX0" fmla="*/ 0 w 2369171"/>
              <a:gd name="connsiteY0" fmla="*/ 0 h 1648800"/>
              <a:gd name="connsiteX1" fmla="*/ 1544771 w 2369171"/>
              <a:gd name="connsiteY1" fmla="*/ 0 h 1648800"/>
              <a:gd name="connsiteX2" fmla="*/ 1545179 w 2369171"/>
              <a:gd name="connsiteY2" fmla="*/ 0 h 1648800"/>
              <a:gd name="connsiteX3" fmla="*/ 1545179 w 2369171"/>
              <a:gd name="connsiteY3" fmla="*/ 21 h 1648800"/>
              <a:gd name="connsiteX4" fmla="*/ 1629061 w 2369171"/>
              <a:gd name="connsiteY4" fmla="*/ 4256 h 1648800"/>
              <a:gd name="connsiteX5" fmla="*/ 2369171 w 2369171"/>
              <a:gd name="connsiteY5" fmla="*/ 824400 h 1648800"/>
              <a:gd name="connsiteX6" fmla="*/ 1629061 w 2369171"/>
              <a:gd name="connsiteY6" fmla="*/ 1644544 h 1648800"/>
              <a:gd name="connsiteX7" fmla="*/ 1545179 w 2369171"/>
              <a:gd name="connsiteY7" fmla="*/ 1648780 h 1648800"/>
              <a:gd name="connsiteX8" fmla="*/ 1545179 w 2369171"/>
              <a:gd name="connsiteY8" fmla="*/ 1648800 h 1648800"/>
              <a:gd name="connsiteX9" fmla="*/ 1544771 w 2369171"/>
              <a:gd name="connsiteY9" fmla="*/ 1648800 h 1648800"/>
              <a:gd name="connsiteX10" fmla="*/ 0 w 2369171"/>
              <a:gd name="connsiteY10" fmla="*/ 1648800 h 1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9171" h="1648800">
                <a:moveTo>
                  <a:pt x="0" y="0"/>
                </a:moveTo>
                <a:lnTo>
                  <a:pt x="1544771" y="0"/>
                </a:lnTo>
                <a:lnTo>
                  <a:pt x="1545179" y="0"/>
                </a:lnTo>
                <a:lnTo>
                  <a:pt x="1545179" y="21"/>
                </a:lnTo>
                <a:lnTo>
                  <a:pt x="1629061" y="4256"/>
                </a:lnTo>
                <a:cubicBezTo>
                  <a:pt x="2044770" y="46474"/>
                  <a:pt x="2369171" y="397553"/>
                  <a:pt x="2369171" y="824400"/>
                </a:cubicBezTo>
                <a:cubicBezTo>
                  <a:pt x="2369171" y="1251248"/>
                  <a:pt x="2044770" y="1602327"/>
                  <a:pt x="1629061" y="1644544"/>
                </a:cubicBezTo>
                <a:lnTo>
                  <a:pt x="1545179" y="1648780"/>
                </a:lnTo>
                <a:lnTo>
                  <a:pt x="1545179" y="1648800"/>
                </a:lnTo>
                <a:lnTo>
                  <a:pt x="1544771" y="1648800"/>
                </a:lnTo>
                <a:lnTo>
                  <a:pt x="0" y="164880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Picture Placeholder 38">
            <a:extLst>
              <a:ext uri="{FF2B5EF4-FFF2-40B4-BE49-F238E27FC236}">
                <a16:creationId xmlns:a16="http://schemas.microsoft.com/office/drawing/2014/main" id="{B9A13190-9D0B-7A94-2BA2-5650E6F651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02000" y="-82054"/>
            <a:ext cx="1810800" cy="125640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dirty="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5" name="Picture Placeholder 42">
            <a:extLst>
              <a:ext uri="{FF2B5EF4-FFF2-40B4-BE49-F238E27FC236}">
                <a16:creationId xmlns:a16="http://schemas.microsoft.com/office/drawing/2014/main" id="{023C66AE-945B-C612-9731-7C1B41A4CFD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426513" y="1492248"/>
            <a:ext cx="5623200" cy="41184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smtClean="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6" name="Picture Placeholder 43">
            <a:extLst>
              <a:ext uri="{FF2B5EF4-FFF2-40B4-BE49-F238E27FC236}">
                <a16:creationId xmlns:a16="http://schemas.microsoft.com/office/drawing/2014/main" id="{6C4CCCF4-F80D-02FC-6B31-238533C3E81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14084" y="475795"/>
            <a:ext cx="3047479" cy="22392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C3F9C25B-3294-E794-E061-0DCAB137D4D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30800" y="4140000"/>
            <a:ext cx="2340000" cy="1630800"/>
          </a:xfrm>
          <a:custGeom>
            <a:avLst/>
            <a:gdLst>
              <a:gd name="connsiteX0" fmla="*/ 0 w 2361916"/>
              <a:gd name="connsiteY0" fmla="*/ 0 h 1647826"/>
              <a:gd name="connsiteX1" fmla="*/ 1536415 w 2361916"/>
              <a:gd name="connsiteY1" fmla="*/ 0 h 1647826"/>
              <a:gd name="connsiteX2" fmla="*/ 1536415 w 2361916"/>
              <a:gd name="connsiteY2" fmla="*/ 80 h 1647826"/>
              <a:gd name="connsiteX3" fmla="*/ 1538003 w 2361916"/>
              <a:gd name="connsiteY3" fmla="*/ 0 h 1647826"/>
              <a:gd name="connsiteX4" fmla="*/ 2361916 w 2361916"/>
              <a:gd name="connsiteY4" fmla="*/ 823913 h 1647826"/>
              <a:gd name="connsiteX5" fmla="*/ 1538003 w 2361916"/>
              <a:gd name="connsiteY5" fmla="*/ 1647826 h 1647826"/>
              <a:gd name="connsiteX6" fmla="*/ 1536415 w 2361916"/>
              <a:gd name="connsiteY6" fmla="*/ 1647746 h 1647826"/>
              <a:gd name="connsiteX7" fmla="*/ 1536415 w 2361916"/>
              <a:gd name="connsiteY7" fmla="*/ 1647825 h 1647826"/>
              <a:gd name="connsiteX8" fmla="*/ 0 w 2361916"/>
              <a:gd name="connsiteY8" fmla="*/ 1647825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1916" h="1647826">
                <a:moveTo>
                  <a:pt x="0" y="0"/>
                </a:moveTo>
                <a:lnTo>
                  <a:pt x="1536415" y="0"/>
                </a:lnTo>
                <a:lnTo>
                  <a:pt x="1536415" y="80"/>
                </a:lnTo>
                <a:lnTo>
                  <a:pt x="1538003" y="0"/>
                </a:lnTo>
                <a:cubicBezTo>
                  <a:pt x="1993038" y="0"/>
                  <a:pt x="2361916" y="368878"/>
                  <a:pt x="2361916" y="823913"/>
                </a:cubicBezTo>
                <a:cubicBezTo>
                  <a:pt x="2361916" y="1278948"/>
                  <a:pt x="1993038" y="1647826"/>
                  <a:pt x="1538003" y="1647826"/>
                </a:cubicBezTo>
                <a:lnTo>
                  <a:pt x="1536415" y="1647746"/>
                </a:lnTo>
                <a:lnTo>
                  <a:pt x="1536415" y="1647825"/>
                </a:lnTo>
                <a:lnTo>
                  <a:pt x="0" y="1647825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8" name="Picture Placeholder 39">
            <a:extLst>
              <a:ext uri="{FF2B5EF4-FFF2-40B4-BE49-F238E27FC236}">
                <a16:creationId xmlns:a16="http://schemas.microsoft.com/office/drawing/2014/main" id="{68E42370-5F06-832F-DFAA-DC331D3FC4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68000" y="2955600"/>
            <a:ext cx="2815200" cy="196200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dirty="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0" name="Picture Placeholder 40">
            <a:extLst>
              <a:ext uri="{FF2B5EF4-FFF2-40B4-BE49-F238E27FC236}">
                <a16:creationId xmlns:a16="http://schemas.microsoft.com/office/drawing/2014/main" id="{3A93F3BC-BC73-F447-10CF-B13BE6E74AE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39855" y="792957"/>
            <a:ext cx="1810800" cy="1266034"/>
          </a:xfrm>
          <a:custGeom>
            <a:avLst/>
            <a:gdLst>
              <a:gd name="connsiteX0" fmla="*/ 0 w 1802499"/>
              <a:gd name="connsiteY0" fmla="*/ 0 h 1266034"/>
              <a:gd name="connsiteX1" fmla="*/ 1169482 w 1802499"/>
              <a:gd name="connsiteY1" fmla="*/ 0 h 1266034"/>
              <a:gd name="connsiteX2" fmla="*/ 1175366 w 1802499"/>
              <a:gd name="connsiteY2" fmla="*/ 0 h 1266034"/>
              <a:gd name="connsiteX3" fmla="*/ 1175366 w 1802499"/>
              <a:gd name="connsiteY3" fmla="*/ 593 h 1266034"/>
              <a:gd name="connsiteX4" fmla="*/ 1297057 w 1802499"/>
              <a:gd name="connsiteY4" fmla="*/ 12861 h 1266034"/>
              <a:gd name="connsiteX5" fmla="*/ 1802499 w 1802499"/>
              <a:gd name="connsiteY5" fmla="*/ 633017 h 1266034"/>
              <a:gd name="connsiteX6" fmla="*/ 1169482 w 1802499"/>
              <a:gd name="connsiteY6" fmla="*/ 1266034 h 1266034"/>
              <a:gd name="connsiteX7" fmla="*/ 1153710 w 1802499"/>
              <a:gd name="connsiteY7" fmla="*/ 1264444 h 1266034"/>
              <a:gd name="connsiteX8" fmla="*/ 0 w 1802499"/>
              <a:gd name="connsiteY8" fmla="*/ 1264444 h 126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499" h="1266034">
                <a:moveTo>
                  <a:pt x="0" y="0"/>
                </a:moveTo>
                <a:lnTo>
                  <a:pt x="1169482" y="0"/>
                </a:lnTo>
                <a:lnTo>
                  <a:pt x="1175366" y="0"/>
                </a:lnTo>
                <a:lnTo>
                  <a:pt x="1175366" y="593"/>
                </a:lnTo>
                <a:lnTo>
                  <a:pt x="1297057" y="12861"/>
                </a:lnTo>
                <a:cubicBezTo>
                  <a:pt x="1585512" y="71887"/>
                  <a:pt x="1802499" y="327112"/>
                  <a:pt x="1802499" y="633017"/>
                </a:cubicBezTo>
                <a:cubicBezTo>
                  <a:pt x="1802499" y="982623"/>
                  <a:pt x="1519088" y="1266034"/>
                  <a:pt x="1169482" y="1266034"/>
                </a:cubicBezTo>
                <a:lnTo>
                  <a:pt x="1153710" y="1264444"/>
                </a:lnTo>
                <a:lnTo>
                  <a:pt x="0" y="1264444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</a:t>
            </a:r>
            <a:br>
              <a:rPr lang="en-US" dirty="0"/>
            </a:br>
            <a:r>
              <a:rPr lang="en-US" dirty="0"/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20023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, 2 Rows, Stats,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93074-6471-DA44-A10C-FC41E095658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51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09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323B680-EBB3-8398-2117-DCE67BD86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45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01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76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2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3BB07DD-AA16-8179-1859-B2E6491D9F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51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52B2F22-6EEF-A30A-4D30-ED38095398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007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14FA241-209A-B213-EFE7-B240B6550A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751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7D57F94-AB43-94C9-EF3F-C73AFE435F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09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C5E1F20-12C4-06F8-6F6C-27D1F774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45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B5AA6D5-F6E5-E825-12D7-B8DE536299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301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746171D-0283-099B-7DDC-6848889A31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76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EAF53A8D-F24E-A9AE-A525-2DF4CF2D1D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32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F02C0F29-614C-3A80-6527-179182922C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051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ADDA0AFF-03B8-A7E6-6D63-C6F74CAE36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007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8288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, 2 Rows, Stats,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93074-6471-DA44-A10C-FC41E095658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51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09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323B680-EBB3-8398-2117-DCE67BD86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45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01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76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2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3BB07DD-AA16-8179-1859-B2E6491D9F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51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52B2F22-6EEF-A30A-4D30-ED38095398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007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14FA241-209A-B213-EFE7-B240B6550A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751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7D57F94-AB43-94C9-EF3F-C73AFE435F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09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C5E1F20-12C4-06F8-6F6C-27D1F774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45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B5AA6D5-F6E5-E825-12D7-B8DE536299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301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746171D-0283-099B-7DDC-6848889A31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76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EAF53A8D-F24E-A9AE-A525-2DF4CF2D1D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32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F02C0F29-614C-3A80-6527-179182922C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051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ADDA0AFF-03B8-A7E6-6D63-C6F74CAE36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007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33570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, 2 Rows, Stats,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51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09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323B680-EBB3-8398-2117-DCE67BD86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45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01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76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2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3BB07DD-AA16-8179-1859-B2E6491D9F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51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52B2F22-6EEF-A30A-4D30-ED38095398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007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14FA241-209A-B213-EFE7-B240B6550A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751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7D57F94-AB43-94C9-EF3F-C73AFE435F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09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C5E1F20-12C4-06F8-6F6C-27D1F774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45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B5AA6D5-F6E5-E825-12D7-B8DE536299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301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746171D-0283-099B-7DDC-6848889A31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76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EAF53A8D-F24E-A9AE-A525-2DF4CF2D1D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32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F02C0F29-614C-3A80-6527-179182922C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051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ADDA0AFF-03B8-A7E6-6D63-C6F74CAE36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007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7790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, 2 Rows, Stats,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51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09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323B680-EBB3-8398-2117-DCE67BD86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45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01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76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2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3BB07DD-AA16-8179-1859-B2E6491D9F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51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52B2F22-6EEF-A30A-4D30-ED38095398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007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14FA241-209A-B213-EFE7-B240B6550A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751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7D57F94-AB43-94C9-EF3F-C73AFE435F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09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C5E1F20-12C4-06F8-6F6C-27D1F774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45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B5AA6D5-F6E5-E825-12D7-B8DE536299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301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746171D-0283-099B-7DDC-6848889A31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76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EAF53A8D-F24E-A9AE-A525-2DF4CF2D1D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32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F02C0F29-614C-3A80-6527-179182922C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051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ADDA0AFF-03B8-A7E6-6D63-C6F74CAE36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007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5515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, 2 Rows, Sta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51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09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323B680-EBB3-8398-2117-DCE67BD86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45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01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76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2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3BB07DD-AA16-8179-1859-B2E6491D9F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5164" y="22811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52B2F22-6EEF-A30A-4D30-ED38095398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00747" y="27636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14FA241-209A-B213-EFE7-B240B6550A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751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7D57F94-AB43-94C9-EF3F-C73AFE435F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09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C5E1F20-12C4-06F8-6F6C-27D1F774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45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B5AA6D5-F6E5-E825-12D7-B8DE536299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301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746171D-0283-099B-7DDC-6848889A31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76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EAF53A8D-F24E-A9AE-A525-2DF4CF2D1D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32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F02C0F29-614C-3A80-6527-179182922C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05164" y="383052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ADDA0AFF-03B8-A7E6-6D63-C6F74CAE36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00747" y="431305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31155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Stats,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4057" y="2712721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94057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9032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4007" y="271662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4007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48F8BA7-4329-CCC9-9E90-60333A032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9032" y="2712721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82557-CF73-BF22-9515-E41299A8F589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</p:spTree>
    <p:extLst>
      <p:ext uri="{BB962C8B-B14F-4D97-AF65-F5344CB8AC3E}">
        <p14:creationId xmlns:p14="http://schemas.microsoft.com/office/powerpoint/2010/main" val="32452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Stats,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4057" y="2712721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94057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9032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4007" y="271662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4007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48F8BA7-4329-CCC9-9E90-60333A032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9032" y="2712721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82557-CF73-BF22-9515-E41299A8F589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</p:spTree>
    <p:extLst>
      <p:ext uri="{BB962C8B-B14F-4D97-AF65-F5344CB8AC3E}">
        <p14:creationId xmlns:p14="http://schemas.microsoft.com/office/powerpoint/2010/main" val="4097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rge Stats,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4057" y="2712721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94057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9032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4007" y="271662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4007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48F8BA7-4329-CCC9-9E90-60333A032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9032" y="2712721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</p:spTree>
    <p:extLst>
      <p:ext uri="{BB962C8B-B14F-4D97-AF65-F5344CB8AC3E}">
        <p14:creationId xmlns:p14="http://schemas.microsoft.com/office/powerpoint/2010/main" val="19026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-u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47FB22-C2C1-F085-3DDE-33008C26A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116" y="2521903"/>
            <a:ext cx="4784725" cy="155257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Agenda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E15F10-DC75-010D-BB07-744D49DAC1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517" y="2079943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756993-236D-8260-7879-8F81729B7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517" y="2274572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0CE1E6-2456-0B9E-2C21-11669F9AF7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8517" y="2469201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1D56B97-6D2A-C7F5-BB34-9BF6AC0F1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48517" y="266383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E263004-8F62-FC02-58ED-9D6E4869EF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8517" y="285845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8EB1E07-B86A-820D-0AC3-4BFC49F5A1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517" y="3769042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18870C-767C-0BAA-F031-A5C7BC9418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517" y="3963671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B3CC8F3-1DC4-F98F-F5C0-010E91533D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517" y="415830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57F294A-2A9A-D13D-1C19-97C00B29E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8517" y="435292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A324FA9-029D-F22B-2850-D19A0FDA40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8517" y="454755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93C959D-06A0-DAA8-FDB3-84BC4C4A00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6800" y="2087140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F048911-9845-4524-F636-784A55846E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6800" y="3769042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3D0894D-C885-0CCB-CE8E-7BDBC52965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7" y="2707958"/>
            <a:ext cx="4784724" cy="2286000"/>
          </a:xfrm>
        </p:spPr>
        <p:txBody>
          <a:bodyPr>
            <a:noAutofit/>
          </a:bodyPr>
          <a:lstStyle>
            <a:lvl1pPr marL="417513" indent="-417513">
              <a:lnSpc>
                <a:spcPts val="2000"/>
              </a:lnSpc>
              <a:spcBef>
                <a:spcPts val="0"/>
              </a:spcBef>
              <a:buNone/>
              <a:tabLst>
                <a:tab pos="412750" algn="l"/>
              </a:tabLst>
              <a:defRPr sz="1400"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00	Insert text or bullet list</a:t>
            </a:r>
          </a:p>
        </p:txBody>
      </p:sp>
    </p:spTree>
    <p:extLst>
      <p:ext uri="{BB962C8B-B14F-4D97-AF65-F5344CB8AC3E}">
        <p14:creationId xmlns:p14="http://schemas.microsoft.com/office/powerpoint/2010/main" val="10848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rge Stats,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4057" y="2712721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94057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9032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4007" y="271662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4007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48F8BA7-4329-CCC9-9E90-60333A032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9032" y="2712721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</p:spTree>
    <p:extLst>
      <p:ext uri="{BB962C8B-B14F-4D97-AF65-F5344CB8AC3E}">
        <p14:creationId xmlns:p14="http://schemas.microsoft.com/office/powerpoint/2010/main" val="17670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rge Sta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94057" y="2712721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94057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9032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4007" y="271662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4007" y="336631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48F8BA7-4329-CCC9-9E90-60333A032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9032" y="2712721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</p:spTree>
    <p:extLst>
      <p:ext uri="{BB962C8B-B14F-4D97-AF65-F5344CB8AC3E}">
        <p14:creationId xmlns:p14="http://schemas.microsoft.com/office/powerpoint/2010/main" val="15018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, 6 Stats,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8097" y="1639559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8097" y="2293150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8097" y="3954951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8097" y="496706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8097" y="561675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48F8BA7-4329-CCC9-9E90-60333A032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8097" y="3303313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82557-CF73-BF22-9515-E41299A8F589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50ECAAA6-AB35-F73B-7B98-2589C9EC3E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27" y="1637477"/>
            <a:ext cx="5754961" cy="4253184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150DFF0-0244-0663-9DBA-4C1C016871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0017" y="1639559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E44A982-07E2-A7C0-04BA-0EB3CBC113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0017" y="2293150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8E26714-62C3-E3AC-DE4F-30B4A33C0A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0017" y="3954951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607045A-6A53-7A75-E8E4-AA9FFA5861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0017" y="496706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9A8FB8F-7091-3A4C-36BC-53AF94A9DD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0017" y="561675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C89DBA3-6D19-243D-EB89-F8C40527B2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0017" y="3303313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</p:spTree>
    <p:extLst>
      <p:ext uri="{BB962C8B-B14F-4D97-AF65-F5344CB8AC3E}">
        <p14:creationId xmlns:p14="http://schemas.microsoft.com/office/powerpoint/2010/main" val="41725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, 6 Stats,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8097" y="1639559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8097" y="2293150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8097" y="3954951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8097" y="496706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8097" y="561675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48F8BA7-4329-CCC9-9E90-60333A032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8097" y="3303313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82557-CF73-BF22-9515-E41299A8F589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50ECAAA6-AB35-F73B-7B98-2589C9EC3E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27" y="1637477"/>
            <a:ext cx="5754961" cy="4253184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150DFF0-0244-0663-9DBA-4C1C016871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0017" y="1639559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E44A982-07E2-A7C0-04BA-0EB3CBC113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0017" y="2293150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8E26714-62C3-E3AC-DE4F-30B4A33C0A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0017" y="3954951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607045A-6A53-7A75-E8E4-AA9FFA5861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0017" y="496706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9A8FB8F-7091-3A4C-36BC-53AF94A9DD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0017" y="561675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C89DBA3-6D19-243D-EB89-F8C40527B2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0017" y="3303313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</p:spTree>
    <p:extLst>
      <p:ext uri="{BB962C8B-B14F-4D97-AF65-F5344CB8AC3E}">
        <p14:creationId xmlns:p14="http://schemas.microsoft.com/office/powerpoint/2010/main" val="16721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, 6 Stats,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8097" y="1639559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8097" y="2293150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8097" y="3954951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8097" y="496706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8097" y="561675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48F8BA7-4329-CCC9-9E90-60333A032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8097" y="3303313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50ECAAA6-AB35-F73B-7B98-2589C9EC3E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27" y="1637477"/>
            <a:ext cx="5754961" cy="4253184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150DFF0-0244-0663-9DBA-4C1C016871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0017" y="1639559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E44A982-07E2-A7C0-04BA-0EB3CBC113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0017" y="2293150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8E26714-62C3-E3AC-DE4F-30B4A33C0A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0017" y="3954951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607045A-6A53-7A75-E8E4-AA9FFA5861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0017" y="496706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9A8FB8F-7091-3A4C-36BC-53AF94A9DD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0017" y="561675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C89DBA3-6D19-243D-EB89-F8C40527B2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0017" y="3303313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</p:spTree>
    <p:extLst>
      <p:ext uri="{BB962C8B-B14F-4D97-AF65-F5344CB8AC3E}">
        <p14:creationId xmlns:p14="http://schemas.microsoft.com/office/powerpoint/2010/main" val="28232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, 6 Stats,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8097" y="1639559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8097" y="2293150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8097" y="3954951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8097" y="496706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8097" y="561675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48F8BA7-4329-CCC9-9E90-60333A032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8097" y="3303313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50ECAAA6-AB35-F73B-7B98-2589C9EC3E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27" y="1637477"/>
            <a:ext cx="5754961" cy="4253184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150DFF0-0244-0663-9DBA-4C1C016871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0017" y="1639559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E44A982-07E2-A7C0-04BA-0EB3CBC113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0017" y="2293150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8E26714-62C3-E3AC-DE4F-30B4A33C0A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0017" y="3954951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607045A-6A53-7A75-E8E4-AA9FFA5861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0017" y="496706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9A8FB8F-7091-3A4C-36BC-53AF94A9DD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0017" y="561675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C89DBA3-6D19-243D-EB89-F8C40527B2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0017" y="3303313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</p:spTree>
    <p:extLst>
      <p:ext uri="{BB962C8B-B14F-4D97-AF65-F5344CB8AC3E}">
        <p14:creationId xmlns:p14="http://schemas.microsoft.com/office/powerpoint/2010/main" val="29039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, 6 Sta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8097" y="1639559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8097" y="2293150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8097" y="3954951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8097" y="496706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8097" y="561675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48F8BA7-4329-CCC9-9E90-60333A0322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8097" y="3303313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50ECAAA6-AB35-F73B-7B98-2589C9EC3E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27" y="1637477"/>
            <a:ext cx="5754961" cy="4253184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150DFF0-0244-0663-9DBA-4C1C016871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0017" y="1639559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E44A982-07E2-A7C0-04BA-0EB3CBC113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0017" y="2293150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8E26714-62C3-E3AC-DE4F-30B4A33C0A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0017" y="3954951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607045A-6A53-7A75-E8E4-AA9FFA5861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0017" y="4967067"/>
            <a:ext cx="2286000" cy="649685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60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9A8FB8F-7091-3A4C-36BC-53AF94A9DD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0017" y="561675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C89DBA3-6D19-243D-EB89-F8C40527B2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0017" y="3303313"/>
            <a:ext cx="2286000" cy="653290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</p:spTree>
    <p:extLst>
      <p:ext uri="{BB962C8B-B14F-4D97-AF65-F5344CB8AC3E}">
        <p14:creationId xmlns:p14="http://schemas.microsoft.com/office/powerpoint/2010/main" val="41821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hoto Caption, Dark pi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E8E5E3-CBCB-D014-DE5D-D1D744F29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49450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BE47D3-B7F6-820B-A836-488BF263927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99517" y="2277533"/>
            <a:ext cx="2949925" cy="2065392"/>
          </a:xfrm>
          <a:custGeom>
            <a:avLst/>
            <a:gdLst>
              <a:gd name="connsiteX0" fmla="*/ 0 w 2949925"/>
              <a:gd name="connsiteY0" fmla="*/ 0 h 2065392"/>
              <a:gd name="connsiteX1" fmla="*/ 166713 w 2949925"/>
              <a:gd name="connsiteY1" fmla="*/ 0 h 2065392"/>
              <a:gd name="connsiteX2" fmla="*/ 1748958 w 2949925"/>
              <a:gd name="connsiteY2" fmla="*/ 0 h 2065392"/>
              <a:gd name="connsiteX3" fmla="*/ 1755762 w 2949925"/>
              <a:gd name="connsiteY3" fmla="*/ 0 h 2065392"/>
              <a:gd name="connsiteX4" fmla="*/ 1915671 w 2949925"/>
              <a:gd name="connsiteY4" fmla="*/ 0 h 2065392"/>
              <a:gd name="connsiteX5" fmla="*/ 1915671 w 2949925"/>
              <a:gd name="connsiteY5" fmla="*/ 345 h 2065392"/>
              <a:gd name="connsiteX6" fmla="*/ 1922475 w 2949925"/>
              <a:gd name="connsiteY6" fmla="*/ 0 h 2065392"/>
              <a:gd name="connsiteX7" fmla="*/ 2949925 w 2949925"/>
              <a:gd name="connsiteY7" fmla="*/ 1032696 h 2065392"/>
              <a:gd name="connsiteX8" fmla="*/ 1922475 w 2949925"/>
              <a:gd name="connsiteY8" fmla="*/ 2065392 h 2065392"/>
              <a:gd name="connsiteX9" fmla="*/ 1915671 w 2949925"/>
              <a:gd name="connsiteY9" fmla="*/ 2065047 h 2065392"/>
              <a:gd name="connsiteX10" fmla="*/ 1915671 w 2949925"/>
              <a:gd name="connsiteY10" fmla="*/ 2065392 h 2065392"/>
              <a:gd name="connsiteX11" fmla="*/ 1755762 w 2949925"/>
              <a:gd name="connsiteY11" fmla="*/ 2065392 h 2065392"/>
              <a:gd name="connsiteX12" fmla="*/ 1748958 w 2949925"/>
              <a:gd name="connsiteY12" fmla="*/ 2065392 h 2065392"/>
              <a:gd name="connsiteX13" fmla="*/ 166713 w 2949925"/>
              <a:gd name="connsiteY13" fmla="*/ 2065392 h 2065392"/>
              <a:gd name="connsiteX14" fmla="*/ 0 w 2949925"/>
              <a:gd name="connsiteY14" fmla="*/ 2065392 h 2065392"/>
              <a:gd name="connsiteX15" fmla="*/ 0 w 2949925"/>
              <a:gd name="connsiteY15" fmla="*/ 1761613 h 2065392"/>
              <a:gd name="connsiteX16" fmla="*/ 124386 w 2949925"/>
              <a:gd name="connsiteY16" fmla="*/ 1610086 h 2065392"/>
              <a:gd name="connsiteX17" fmla="*/ 299858 w 2949925"/>
              <a:gd name="connsiteY17" fmla="*/ 1032696 h 2065392"/>
              <a:gd name="connsiteX18" fmla="*/ 124386 w 2949925"/>
              <a:gd name="connsiteY18" fmla="*/ 455306 h 2065392"/>
              <a:gd name="connsiteX19" fmla="*/ 0 w 2949925"/>
              <a:gd name="connsiteY19" fmla="*/ 303779 h 20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9925" h="2065392">
                <a:moveTo>
                  <a:pt x="0" y="0"/>
                </a:moveTo>
                <a:lnTo>
                  <a:pt x="166713" y="0"/>
                </a:lnTo>
                <a:lnTo>
                  <a:pt x="1748958" y="0"/>
                </a:lnTo>
                <a:lnTo>
                  <a:pt x="1755762" y="0"/>
                </a:lnTo>
                <a:lnTo>
                  <a:pt x="1915671" y="0"/>
                </a:lnTo>
                <a:lnTo>
                  <a:pt x="1915671" y="345"/>
                </a:lnTo>
                <a:lnTo>
                  <a:pt x="1922475" y="0"/>
                </a:lnTo>
                <a:cubicBezTo>
                  <a:pt x="2489920" y="0"/>
                  <a:pt x="2949925" y="462353"/>
                  <a:pt x="2949925" y="1032696"/>
                </a:cubicBezTo>
                <a:cubicBezTo>
                  <a:pt x="2949925" y="1603039"/>
                  <a:pt x="2489920" y="2065392"/>
                  <a:pt x="1922475" y="2065392"/>
                </a:cubicBezTo>
                <a:lnTo>
                  <a:pt x="1915671" y="2065047"/>
                </a:lnTo>
                <a:lnTo>
                  <a:pt x="1915671" y="2065392"/>
                </a:lnTo>
                <a:lnTo>
                  <a:pt x="1755762" y="2065392"/>
                </a:lnTo>
                <a:lnTo>
                  <a:pt x="1748958" y="2065392"/>
                </a:lnTo>
                <a:lnTo>
                  <a:pt x="166713" y="2065392"/>
                </a:lnTo>
                <a:lnTo>
                  <a:pt x="0" y="2065392"/>
                </a:lnTo>
                <a:lnTo>
                  <a:pt x="0" y="1761613"/>
                </a:lnTo>
                <a:lnTo>
                  <a:pt x="124386" y="1610086"/>
                </a:lnTo>
                <a:cubicBezTo>
                  <a:pt x="235170" y="1445267"/>
                  <a:pt x="299858" y="1246575"/>
                  <a:pt x="299858" y="1032696"/>
                </a:cubicBezTo>
                <a:cubicBezTo>
                  <a:pt x="299858" y="818818"/>
                  <a:pt x="235170" y="620125"/>
                  <a:pt x="124386" y="455306"/>
                </a:cubicBezTo>
                <a:lnTo>
                  <a:pt x="0" y="303779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C28541-151A-3737-0FDC-90F7FFAF3FD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49450" y="2277533"/>
            <a:ext cx="2949925" cy="2065392"/>
          </a:xfrm>
          <a:custGeom>
            <a:avLst/>
            <a:gdLst>
              <a:gd name="connsiteX0" fmla="*/ 0 w 3146108"/>
              <a:gd name="connsiteY0" fmla="*/ 0 h 2190484"/>
              <a:gd name="connsiteX1" fmla="*/ 177800 w 3146108"/>
              <a:gd name="connsiteY1" fmla="*/ 0 h 2190484"/>
              <a:gd name="connsiteX2" fmla="*/ 1865271 w 3146108"/>
              <a:gd name="connsiteY2" fmla="*/ 0 h 2190484"/>
              <a:gd name="connsiteX3" fmla="*/ 1872528 w 3146108"/>
              <a:gd name="connsiteY3" fmla="*/ 0 h 2190484"/>
              <a:gd name="connsiteX4" fmla="*/ 2043071 w 3146108"/>
              <a:gd name="connsiteY4" fmla="*/ 0 h 2190484"/>
              <a:gd name="connsiteX5" fmla="*/ 2043071 w 3146108"/>
              <a:gd name="connsiteY5" fmla="*/ 366 h 2190484"/>
              <a:gd name="connsiteX6" fmla="*/ 2050328 w 3146108"/>
              <a:gd name="connsiteY6" fmla="*/ 0 h 2190484"/>
              <a:gd name="connsiteX7" fmla="*/ 3146108 w 3146108"/>
              <a:gd name="connsiteY7" fmla="*/ 1095242 h 2190484"/>
              <a:gd name="connsiteX8" fmla="*/ 2050328 w 3146108"/>
              <a:gd name="connsiteY8" fmla="*/ 2190484 h 2190484"/>
              <a:gd name="connsiteX9" fmla="*/ 2043071 w 3146108"/>
              <a:gd name="connsiteY9" fmla="*/ 2190118 h 2190484"/>
              <a:gd name="connsiteX10" fmla="*/ 2043071 w 3146108"/>
              <a:gd name="connsiteY10" fmla="*/ 2190484 h 2190484"/>
              <a:gd name="connsiteX11" fmla="*/ 1872528 w 3146108"/>
              <a:gd name="connsiteY11" fmla="*/ 2190484 h 2190484"/>
              <a:gd name="connsiteX12" fmla="*/ 1865271 w 3146108"/>
              <a:gd name="connsiteY12" fmla="*/ 2190484 h 2190484"/>
              <a:gd name="connsiteX13" fmla="*/ 177800 w 3146108"/>
              <a:gd name="connsiteY13" fmla="*/ 2190484 h 2190484"/>
              <a:gd name="connsiteX14" fmla="*/ 0 w 3146108"/>
              <a:gd name="connsiteY14" fmla="*/ 2190484 h 219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6108" h="2190484">
                <a:moveTo>
                  <a:pt x="0" y="0"/>
                </a:moveTo>
                <a:lnTo>
                  <a:pt x="177800" y="0"/>
                </a:lnTo>
                <a:lnTo>
                  <a:pt x="1865271" y="0"/>
                </a:lnTo>
                <a:lnTo>
                  <a:pt x="1872528" y="0"/>
                </a:lnTo>
                <a:lnTo>
                  <a:pt x="2043071" y="0"/>
                </a:lnTo>
                <a:lnTo>
                  <a:pt x="2043071" y="366"/>
                </a:lnTo>
                <a:lnTo>
                  <a:pt x="2050328" y="0"/>
                </a:lnTo>
                <a:cubicBezTo>
                  <a:pt x="2655511" y="0"/>
                  <a:pt x="3146108" y="490356"/>
                  <a:pt x="3146108" y="1095242"/>
                </a:cubicBezTo>
                <a:cubicBezTo>
                  <a:pt x="3146108" y="1700128"/>
                  <a:pt x="2655511" y="2190484"/>
                  <a:pt x="2050328" y="2190484"/>
                </a:cubicBezTo>
                <a:lnTo>
                  <a:pt x="2043071" y="2190118"/>
                </a:lnTo>
                <a:lnTo>
                  <a:pt x="2043071" y="2190484"/>
                </a:lnTo>
                <a:lnTo>
                  <a:pt x="1872528" y="2190484"/>
                </a:lnTo>
                <a:lnTo>
                  <a:pt x="1865271" y="2190484"/>
                </a:lnTo>
                <a:lnTo>
                  <a:pt x="177800" y="2190484"/>
                </a:lnTo>
                <a:lnTo>
                  <a:pt x="0" y="2190484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F52B83D-48B9-5792-206F-AC59C4F0C1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45350" y="2277533"/>
            <a:ext cx="2949925" cy="2065392"/>
          </a:xfrm>
          <a:custGeom>
            <a:avLst/>
            <a:gdLst>
              <a:gd name="connsiteX0" fmla="*/ 0 w 2949925"/>
              <a:gd name="connsiteY0" fmla="*/ 0 h 2065392"/>
              <a:gd name="connsiteX1" fmla="*/ 166713 w 2949925"/>
              <a:gd name="connsiteY1" fmla="*/ 0 h 2065392"/>
              <a:gd name="connsiteX2" fmla="*/ 1748958 w 2949925"/>
              <a:gd name="connsiteY2" fmla="*/ 0 h 2065392"/>
              <a:gd name="connsiteX3" fmla="*/ 1755762 w 2949925"/>
              <a:gd name="connsiteY3" fmla="*/ 0 h 2065392"/>
              <a:gd name="connsiteX4" fmla="*/ 1915670 w 2949925"/>
              <a:gd name="connsiteY4" fmla="*/ 0 h 2065392"/>
              <a:gd name="connsiteX5" fmla="*/ 1915670 w 2949925"/>
              <a:gd name="connsiteY5" fmla="*/ 345 h 2065392"/>
              <a:gd name="connsiteX6" fmla="*/ 1922475 w 2949925"/>
              <a:gd name="connsiteY6" fmla="*/ 0 h 2065392"/>
              <a:gd name="connsiteX7" fmla="*/ 2949925 w 2949925"/>
              <a:gd name="connsiteY7" fmla="*/ 1032696 h 2065392"/>
              <a:gd name="connsiteX8" fmla="*/ 1922475 w 2949925"/>
              <a:gd name="connsiteY8" fmla="*/ 2065392 h 2065392"/>
              <a:gd name="connsiteX9" fmla="*/ 1915670 w 2949925"/>
              <a:gd name="connsiteY9" fmla="*/ 2065047 h 2065392"/>
              <a:gd name="connsiteX10" fmla="*/ 1915670 w 2949925"/>
              <a:gd name="connsiteY10" fmla="*/ 2065392 h 2065392"/>
              <a:gd name="connsiteX11" fmla="*/ 1755762 w 2949925"/>
              <a:gd name="connsiteY11" fmla="*/ 2065392 h 2065392"/>
              <a:gd name="connsiteX12" fmla="*/ 1748958 w 2949925"/>
              <a:gd name="connsiteY12" fmla="*/ 2065392 h 2065392"/>
              <a:gd name="connsiteX13" fmla="*/ 166713 w 2949925"/>
              <a:gd name="connsiteY13" fmla="*/ 2065392 h 2065392"/>
              <a:gd name="connsiteX14" fmla="*/ 0 w 2949925"/>
              <a:gd name="connsiteY14" fmla="*/ 2065392 h 2065392"/>
              <a:gd name="connsiteX15" fmla="*/ 0 w 2949925"/>
              <a:gd name="connsiteY15" fmla="*/ 1765808 h 2065392"/>
              <a:gd name="connsiteX16" fmla="*/ 3159 w 2949925"/>
              <a:gd name="connsiteY16" fmla="*/ 1762923 h 2065392"/>
              <a:gd name="connsiteX17" fmla="*/ 304092 w 2949925"/>
              <a:gd name="connsiteY17" fmla="*/ 1032696 h 2065392"/>
              <a:gd name="connsiteX18" fmla="*/ 3159 w 2949925"/>
              <a:gd name="connsiteY18" fmla="*/ 302469 h 2065392"/>
              <a:gd name="connsiteX19" fmla="*/ 0 w 2949925"/>
              <a:gd name="connsiteY19" fmla="*/ 299584 h 20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9925" h="2065392">
                <a:moveTo>
                  <a:pt x="0" y="0"/>
                </a:moveTo>
                <a:lnTo>
                  <a:pt x="166713" y="0"/>
                </a:lnTo>
                <a:lnTo>
                  <a:pt x="1748958" y="0"/>
                </a:lnTo>
                <a:lnTo>
                  <a:pt x="1755762" y="0"/>
                </a:lnTo>
                <a:lnTo>
                  <a:pt x="1915670" y="0"/>
                </a:lnTo>
                <a:lnTo>
                  <a:pt x="1915670" y="345"/>
                </a:lnTo>
                <a:lnTo>
                  <a:pt x="1922475" y="0"/>
                </a:lnTo>
                <a:cubicBezTo>
                  <a:pt x="2489920" y="0"/>
                  <a:pt x="2949925" y="462353"/>
                  <a:pt x="2949925" y="1032696"/>
                </a:cubicBezTo>
                <a:cubicBezTo>
                  <a:pt x="2949925" y="1603039"/>
                  <a:pt x="2489920" y="2065392"/>
                  <a:pt x="1922475" y="2065392"/>
                </a:cubicBezTo>
                <a:lnTo>
                  <a:pt x="1915670" y="2065047"/>
                </a:lnTo>
                <a:lnTo>
                  <a:pt x="1915670" y="2065392"/>
                </a:lnTo>
                <a:lnTo>
                  <a:pt x="1755762" y="2065392"/>
                </a:lnTo>
                <a:lnTo>
                  <a:pt x="1748958" y="2065392"/>
                </a:lnTo>
                <a:lnTo>
                  <a:pt x="166713" y="2065392"/>
                </a:lnTo>
                <a:lnTo>
                  <a:pt x="0" y="2065392"/>
                </a:lnTo>
                <a:lnTo>
                  <a:pt x="0" y="1765808"/>
                </a:lnTo>
                <a:lnTo>
                  <a:pt x="3159" y="1762923"/>
                </a:lnTo>
                <a:cubicBezTo>
                  <a:pt x="189091" y="1576041"/>
                  <a:pt x="304092" y="1317867"/>
                  <a:pt x="304092" y="1032696"/>
                </a:cubicBezTo>
                <a:cubicBezTo>
                  <a:pt x="304092" y="747525"/>
                  <a:pt x="189091" y="489351"/>
                  <a:pt x="3159" y="302469"/>
                </a:cubicBezTo>
                <a:lnTo>
                  <a:pt x="0" y="299584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12524A6-F901-8740-B3A2-48480FC321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99517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61AD145-EA3C-91EB-296E-17863B5A0F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5350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pic>
        <p:nvPicPr>
          <p:cNvPr id="18" name="Picture 17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17EBD0CA-EEA4-45EF-3BE3-6981DA0D7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3102849A-D5C0-BD29-BA90-E90E8EF5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hoto Caption, Celedon pill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E8E5E3-CBCB-D014-DE5D-D1D744F29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49450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BE47D3-B7F6-820B-A836-488BF263927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99517" y="2277533"/>
            <a:ext cx="2949925" cy="2065392"/>
          </a:xfrm>
          <a:custGeom>
            <a:avLst/>
            <a:gdLst>
              <a:gd name="connsiteX0" fmla="*/ 0 w 2949925"/>
              <a:gd name="connsiteY0" fmla="*/ 0 h 2065392"/>
              <a:gd name="connsiteX1" fmla="*/ 166713 w 2949925"/>
              <a:gd name="connsiteY1" fmla="*/ 0 h 2065392"/>
              <a:gd name="connsiteX2" fmla="*/ 1748958 w 2949925"/>
              <a:gd name="connsiteY2" fmla="*/ 0 h 2065392"/>
              <a:gd name="connsiteX3" fmla="*/ 1755762 w 2949925"/>
              <a:gd name="connsiteY3" fmla="*/ 0 h 2065392"/>
              <a:gd name="connsiteX4" fmla="*/ 1915671 w 2949925"/>
              <a:gd name="connsiteY4" fmla="*/ 0 h 2065392"/>
              <a:gd name="connsiteX5" fmla="*/ 1915671 w 2949925"/>
              <a:gd name="connsiteY5" fmla="*/ 345 h 2065392"/>
              <a:gd name="connsiteX6" fmla="*/ 1922475 w 2949925"/>
              <a:gd name="connsiteY6" fmla="*/ 0 h 2065392"/>
              <a:gd name="connsiteX7" fmla="*/ 2949925 w 2949925"/>
              <a:gd name="connsiteY7" fmla="*/ 1032696 h 2065392"/>
              <a:gd name="connsiteX8" fmla="*/ 1922475 w 2949925"/>
              <a:gd name="connsiteY8" fmla="*/ 2065392 h 2065392"/>
              <a:gd name="connsiteX9" fmla="*/ 1915671 w 2949925"/>
              <a:gd name="connsiteY9" fmla="*/ 2065047 h 2065392"/>
              <a:gd name="connsiteX10" fmla="*/ 1915671 w 2949925"/>
              <a:gd name="connsiteY10" fmla="*/ 2065392 h 2065392"/>
              <a:gd name="connsiteX11" fmla="*/ 1755762 w 2949925"/>
              <a:gd name="connsiteY11" fmla="*/ 2065392 h 2065392"/>
              <a:gd name="connsiteX12" fmla="*/ 1748958 w 2949925"/>
              <a:gd name="connsiteY12" fmla="*/ 2065392 h 2065392"/>
              <a:gd name="connsiteX13" fmla="*/ 166713 w 2949925"/>
              <a:gd name="connsiteY13" fmla="*/ 2065392 h 2065392"/>
              <a:gd name="connsiteX14" fmla="*/ 0 w 2949925"/>
              <a:gd name="connsiteY14" fmla="*/ 2065392 h 2065392"/>
              <a:gd name="connsiteX15" fmla="*/ 0 w 2949925"/>
              <a:gd name="connsiteY15" fmla="*/ 1761613 h 2065392"/>
              <a:gd name="connsiteX16" fmla="*/ 124386 w 2949925"/>
              <a:gd name="connsiteY16" fmla="*/ 1610086 h 2065392"/>
              <a:gd name="connsiteX17" fmla="*/ 299858 w 2949925"/>
              <a:gd name="connsiteY17" fmla="*/ 1032696 h 2065392"/>
              <a:gd name="connsiteX18" fmla="*/ 124386 w 2949925"/>
              <a:gd name="connsiteY18" fmla="*/ 455306 h 2065392"/>
              <a:gd name="connsiteX19" fmla="*/ 0 w 2949925"/>
              <a:gd name="connsiteY19" fmla="*/ 303779 h 20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9925" h="2065392">
                <a:moveTo>
                  <a:pt x="0" y="0"/>
                </a:moveTo>
                <a:lnTo>
                  <a:pt x="166713" y="0"/>
                </a:lnTo>
                <a:lnTo>
                  <a:pt x="1748958" y="0"/>
                </a:lnTo>
                <a:lnTo>
                  <a:pt x="1755762" y="0"/>
                </a:lnTo>
                <a:lnTo>
                  <a:pt x="1915671" y="0"/>
                </a:lnTo>
                <a:lnTo>
                  <a:pt x="1915671" y="345"/>
                </a:lnTo>
                <a:lnTo>
                  <a:pt x="1922475" y="0"/>
                </a:lnTo>
                <a:cubicBezTo>
                  <a:pt x="2489920" y="0"/>
                  <a:pt x="2949925" y="462353"/>
                  <a:pt x="2949925" y="1032696"/>
                </a:cubicBezTo>
                <a:cubicBezTo>
                  <a:pt x="2949925" y="1603039"/>
                  <a:pt x="2489920" y="2065392"/>
                  <a:pt x="1922475" y="2065392"/>
                </a:cubicBezTo>
                <a:lnTo>
                  <a:pt x="1915671" y="2065047"/>
                </a:lnTo>
                <a:lnTo>
                  <a:pt x="1915671" y="2065392"/>
                </a:lnTo>
                <a:lnTo>
                  <a:pt x="1755762" y="2065392"/>
                </a:lnTo>
                <a:lnTo>
                  <a:pt x="1748958" y="2065392"/>
                </a:lnTo>
                <a:lnTo>
                  <a:pt x="166713" y="2065392"/>
                </a:lnTo>
                <a:lnTo>
                  <a:pt x="0" y="2065392"/>
                </a:lnTo>
                <a:lnTo>
                  <a:pt x="0" y="1761613"/>
                </a:lnTo>
                <a:lnTo>
                  <a:pt x="124386" y="1610086"/>
                </a:lnTo>
                <a:cubicBezTo>
                  <a:pt x="235170" y="1445267"/>
                  <a:pt x="299858" y="1246575"/>
                  <a:pt x="299858" y="1032696"/>
                </a:cubicBezTo>
                <a:cubicBezTo>
                  <a:pt x="299858" y="818818"/>
                  <a:pt x="235170" y="620125"/>
                  <a:pt x="124386" y="455306"/>
                </a:cubicBezTo>
                <a:lnTo>
                  <a:pt x="0" y="303779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C28541-151A-3737-0FDC-90F7FFAF3FD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49450" y="2277533"/>
            <a:ext cx="2949925" cy="2065392"/>
          </a:xfrm>
          <a:custGeom>
            <a:avLst/>
            <a:gdLst>
              <a:gd name="connsiteX0" fmla="*/ 0 w 3146108"/>
              <a:gd name="connsiteY0" fmla="*/ 0 h 2190484"/>
              <a:gd name="connsiteX1" fmla="*/ 177800 w 3146108"/>
              <a:gd name="connsiteY1" fmla="*/ 0 h 2190484"/>
              <a:gd name="connsiteX2" fmla="*/ 1865271 w 3146108"/>
              <a:gd name="connsiteY2" fmla="*/ 0 h 2190484"/>
              <a:gd name="connsiteX3" fmla="*/ 1872528 w 3146108"/>
              <a:gd name="connsiteY3" fmla="*/ 0 h 2190484"/>
              <a:gd name="connsiteX4" fmla="*/ 2043071 w 3146108"/>
              <a:gd name="connsiteY4" fmla="*/ 0 h 2190484"/>
              <a:gd name="connsiteX5" fmla="*/ 2043071 w 3146108"/>
              <a:gd name="connsiteY5" fmla="*/ 366 h 2190484"/>
              <a:gd name="connsiteX6" fmla="*/ 2050328 w 3146108"/>
              <a:gd name="connsiteY6" fmla="*/ 0 h 2190484"/>
              <a:gd name="connsiteX7" fmla="*/ 3146108 w 3146108"/>
              <a:gd name="connsiteY7" fmla="*/ 1095242 h 2190484"/>
              <a:gd name="connsiteX8" fmla="*/ 2050328 w 3146108"/>
              <a:gd name="connsiteY8" fmla="*/ 2190484 h 2190484"/>
              <a:gd name="connsiteX9" fmla="*/ 2043071 w 3146108"/>
              <a:gd name="connsiteY9" fmla="*/ 2190118 h 2190484"/>
              <a:gd name="connsiteX10" fmla="*/ 2043071 w 3146108"/>
              <a:gd name="connsiteY10" fmla="*/ 2190484 h 2190484"/>
              <a:gd name="connsiteX11" fmla="*/ 1872528 w 3146108"/>
              <a:gd name="connsiteY11" fmla="*/ 2190484 h 2190484"/>
              <a:gd name="connsiteX12" fmla="*/ 1865271 w 3146108"/>
              <a:gd name="connsiteY12" fmla="*/ 2190484 h 2190484"/>
              <a:gd name="connsiteX13" fmla="*/ 177800 w 3146108"/>
              <a:gd name="connsiteY13" fmla="*/ 2190484 h 2190484"/>
              <a:gd name="connsiteX14" fmla="*/ 0 w 3146108"/>
              <a:gd name="connsiteY14" fmla="*/ 2190484 h 219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6108" h="2190484">
                <a:moveTo>
                  <a:pt x="0" y="0"/>
                </a:moveTo>
                <a:lnTo>
                  <a:pt x="177800" y="0"/>
                </a:lnTo>
                <a:lnTo>
                  <a:pt x="1865271" y="0"/>
                </a:lnTo>
                <a:lnTo>
                  <a:pt x="1872528" y="0"/>
                </a:lnTo>
                <a:lnTo>
                  <a:pt x="2043071" y="0"/>
                </a:lnTo>
                <a:lnTo>
                  <a:pt x="2043071" y="366"/>
                </a:lnTo>
                <a:lnTo>
                  <a:pt x="2050328" y="0"/>
                </a:lnTo>
                <a:cubicBezTo>
                  <a:pt x="2655511" y="0"/>
                  <a:pt x="3146108" y="490356"/>
                  <a:pt x="3146108" y="1095242"/>
                </a:cubicBezTo>
                <a:cubicBezTo>
                  <a:pt x="3146108" y="1700128"/>
                  <a:pt x="2655511" y="2190484"/>
                  <a:pt x="2050328" y="2190484"/>
                </a:cubicBezTo>
                <a:lnTo>
                  <a:pt x="2043071" y="2190118"/>
                </a:lnTo>
                <a:lnTo>
                  <a:pt x="2043071" y="2190484"/>
                </a:lnTo>
                <a:lnTo>
                  <a:pt x="1872528" y="2190484"/>
                </a:lnTo>
                <a:lnTo>
                  <a:pt x="1865271" y="2190484"/>
                </a:lnTo>
                <a:lnTo>
                  <a:pt x="177800" y="2190484"/>
                </a:lnTo>
                <a:lnTo>
                  <a:pt x="0" y="2190484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F52B83D-48B9-5792-206F-AC59C4F0C1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45350" y="2277533"/>
            <a:ext cx="2949925" cy="2065392"/>
          </a:xfrm>
          <a:custGeom>
            <a:avLst/>
            <a:gdLst>
              <a:gd name="connsiteX0" fmla="*/ 0 w 2949925"/>
              <a:gd name="connsiteY0" fmla="*/ 0 h 2065392"/>
              <a:gd name="connsiteX1" fmla="*/ 166713 w 2949925"/>
              <a:gd name="connsiteY1" fmla="*/ 0 h 2065392"/>
              <a:gd name="connsiteX2" fmla="*/ 1748958 w 2949925"/>
              <a:gd name="connsiteY2" fmla="*/ 0 h 2065392"/>
              <a:gd name="connsiteX3" fmla="*/ 1755762 w 2949925"/>
              <a:gd name="connsiteY3" fmla="*/ 0 h 2065392"/>
              <a:gd name="connsiteX4" fmla="*/ 1915670 w 2949925"/>
              <a:gd name="connsiteY4" fmla="*/ 0 h 2065392"/>
              <a:gd name="connsiteX5" fmla="*/ 1915670 w 2949925"/>
              <a:gd name="connsiteY5" fmla="*/ 345 h 2065392"/>
              <a:gd name="connsiteX6" fmla="*/ 1922475 w 2949925"/>
              <a:gd name="connsiteY6" fmla="*/ 0 h 2065392"/>
              <a:gd name="connsiteX7" fmla="*/ 2949925 w 2949925"/>
              <a:gd name="connsiteY7" fmla="*/ 1032696 h 2065392"/>
              <a:gd name="connsiteX8" fmla="*/ 1922475 w 2949925"/>
              <a:gd name="connsiteY8" fmla="*/ 2065392 h 2065392"/>
              <a:gd name="connsiteX9" fmla="*/ 1915670 w 2949925"/>
              <a:gd name="connsiteY9" fmla="*/ 2065047 h 2065392"/>
              <a:gd name="connsiteX10" fmla="*/ 1915670 w 2949925"/>
              <a:gd name="connsiteY10" fmla="*/ 2065392 h 2065392"/>
              <a:gd name="connsiteX11" fmla="*/ 1755762 w 2949925"/>
              <a:gd name="connsiteY11" fmla="*/ 2065392 h 2065392"/>
              <a:gd name="connsiteX12" fmla="*/ 1748958 w 2949925"/>
              <a:gd name="connsiteY12" fmla="*/ 2065392 h 2065392"/>
              <a:gd name="connsiteX13" fmla="*/ 166713 w 2949925"/>
              <a:gd name="connsiteY13" fmla="*/ 2065392 h 2065392"/>
              <a:gd name="connsiteX14" fmla="*/ 0 w 2949925"/>
              <a:gd name="connsiteY14" fmla="*/ 2065392 h 2065392"/>
              <a:gd name="connsiteX15" fmla="*/ 0 w 2949925"/>
              <a:gd name="connsiteY15" fmla="*/ 1765808 h 2065392"/>
              <a:gd name="connsiteX16" fmla="*/ 3159 w 2949925"/>
              <a:gd name="connsiteY16" fmla="*/ 1762923 h 2065392"/>
              <a:gd name="connsiteX17" fmla="*/ 304092 w 2949925"/>
              <a:gd name="connsiteY17" fmla="*/ 1032696 h 2065392"/>
              <a:gd name="connsiteX18" fmla="*/ 3159 w 2949925"/>
              <a:gd name="connsiteY18" fmla="*/ 302469 h 2065392"/>
              <a:gd name="connsiteX19" fmla="*/ 0 w 2949925"/>
              <a:gd name="connsiteY19" fmla="*/ 299584 h 20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9925" h="2065392">
                <a:moveTo>
                  <a:pt x="0" y="0"/>
                </a:moveTo>
                <a:lnTo>
                  <a:pt x="166713" y="0"/>
                </a:lnTo>
                <a:lnTo>
                  <a:pt x="1748958" y="0"/>
                </a:lnTo>
                <a:lnTo>
                  <a:pt x="1755762" y="0"/>
                </a:lnTo>
                <a:lnTo>
                  <a:pt x="1915670" y="0"/>
                </a:lnTo>
                <a:lnTo>
                  <a:pt x="1915670" y="345"/>
                </a:lnTo>
                <a:lnTo>
                  <a:pt x="1922475" y="0"/>
                </a:lnTo>
                <a:cubicBezTo>
                  <a:pt x="2489920" y="0"/>
                  <a:pt x="2949925" y="462353"/>
                  <a:pt x="2949925" y="1032696"/>
                </a:cubicBezTo>
                <a:cubicBezTo>
                  <a:pt x="2949925" y="1603039"/>
                  <a:pt x="2489920" y="2065392"/>
                  <a:pt x="1922475" y="2065392"/>
                </a:cubicBezTo>
                <a:lnTo>
                  <a:pt x="1915670" y="2065047"/>
                </a:lnTo>
                <a:lnTo>
                  <a:pt x="1915670" y="2065392"/>
                </a:lnTo>
                <a:lnTo>
                  <a:pt x="1755762" y="2065392"/>
                </a:lnTo>
                <a:lnTo>
                  <a:pt x="1748958" y="2065392"/>
                </a:lnTo>
                <a:lnTo>
                  <a:pt x="166713" y="2065392"/>
                </a:lnTo>
                <a:lnTo>
                  <a:pt x="0" y="2065392"/>
                </a:lnTo>
                <a:lnTo>
                  <a:pt x="0" y="1765808"/>
                </a:lnTo>
                <a:lnTo>
                  <a:pt x="3159" y="1762923"/>
                </a:lnTo>
                <a:cubicBezTo>
                  <a:pt x="189091" y="1576041"/>
                  <a:pt x="304092" y="1317867"/>
                  <a:pt x="304092" y="1032696"/>
                </a:cubicBezTo>
                <a:cubicBezTo>
                  <a:pt x="304092" y="747525"/>
                  <a:pt x="189091" y="489351"/>
                  <a:pt x="3159" y="302469"/>
                </a:cubicBezTo>
                <a:lnTo>
                  <a:pt x="0" y="299584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12524A6-F901-8740-B3A2-48480FC321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99517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61AD145-EA3C-91EB-296E-17863B5A0F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5350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pic>
        <p:nvPicPr>
          <p:cNvPr id="18" name="Picture 17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17EBD0CA-EEA4-45EF-3BE3-6981DA0D7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3102849A-D5C0-BD29-BA90-E90E8EF5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Caption, Light pill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E8E5E3-CBCB-D014-DE5D-D1D744F29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49450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BE47D3-B7F6-820B-A836-488BF263927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99517" y="2277533"/>
            <a:ext cx="2949925" cy="2065392"/>
          </a:xfrm>
          <a:custGeom>
            <a:avLst/>
            <a:gdLst>
              <a:gd name="connsiteX0" fmla="*/ 0 w 2949925"/>
              <a:gd name="connsiteY0" fmla="*/ 0 h 2065392"/>
              <a:gd name="connsiteX1" fmla="*/ 166713 w 2949925"/>
              <a:gd name="connsiteY1" fmla="*/ 0 h 2065392"/>
              <a:gd name="connsiteX2" fmla="*/ 1748958 w 2949925"/>
              <a:gd name="connsiteY2" fmla="*/ 0 h 2065392"/>
              <a:gd name="connsiteX3" fmla="*/ 1755762 w 2949925"/>
              <a:gd name="connsiteY3" fmla="*/ 0 h 2065392"/>
              <a:gd name="connsiteX4" fmla="*/ 1915671 w 2949925"/>
              <a:gd name="connsiteY4" fmla="*/ 0 h 2065392"/>
              <a:gd name="connsiteX5" fmla="*/ 1915671 w 2949925"/>
              <a:gd name="connsiteY5" fmla="*/ 345 h 2065392"/>
              <a:gd name="connsiteX6" fmla="*/ 1922475 w 2949925"/>
              <a:gd name="connsiteY6" fmla="*/ 0 h 2065392"/>
              <a:gd name="connsiteX7" fmla="*/ 2949925 w 2949925"/>
              <a:gd name="connsiteY7" fmla="*/ 1032696 h 2065392"/>
              <a:gd name="connsiteX8" fmla="*/ 1922475 w 2949925"/>
              <a:gd name="connsiteY8" fmla="*/ 2065392 h 2065392"/>
              <a:gd name="connsiteX9" fmla="*/ 1915671 w 2949925"/>
              <a:gd name="connsiteY9" fmla="*/ 2065047 h 2065392"/>
              <a:gd name="connsiteX10" fmla="*/ 1915671 w 2949925"/>
              <a:gd name="connsiteY10" fmla="*/ 2065392 h 2065392"/>
              <a:gd name="connsiteX11" fmla="*/ 1755762 w 2949925"/>
              <a:gd name="connsiteY11" fmla="*/ 2065392 h 2065392"/>
              <a:gd name="connsiteX12" fmla="*/ 1748958 w 2949925"/>
              <a:gd name="connsiteY12" fmla="*/ 2065392 h 2065392"/>
              <a:gd name="connsiteX13" fmla="*/ 166713 w 2949925"/>
              <a:gd name="connsiteY13" fmla="*/ 2065392 h 2065392"/>
              <a:gd name="connsiteX14" fmla="*/ 0 w 2949925"/>
              <a:gd name="connsiteY14" fmla="*/ 2065392 h 2065392"/>
              <a:gd name="connsiteX15" fmla="*/ 0 w 2949925"/>
              <a:gd name="connsiteY15" fmla="*/ 1761613 h 2065392"/>
              <a:gd name="connsiteX16" fmla="*/ 124386 w 2949925"/>
              <a:gd name="connsiteY16" fmla="*/ 1610086 h 2065392"/>
              <a:gd name="connsiteX17" fmla="*/ 299858 w 2949925"/>
              <a:gd name="connsiteY17" fmla="*/ 1032696 h 2065392"/>
              <a:gd name="connsiteX18" fmla="*/ 124386 w 2949925"/>
              <a:gd name="connsiteY18" fmla="*/ 455306 h 2065392"/>
              <a:gd name="connsiteX19" fmla="*/ 0 w 2949925"/>
              <a:gd name="connsiteY19" fmla="*/ 303779 h 20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9925" h="2065392">
                <a:moveTo>
                  <a:pt x="0" y="0"/>
                </a:moveTo>
                <a:lnTo>
                  <a:pt x="166713" y="0"/>
                </a:lnTo>
                <a:lnTo>
                  <a:pt x="1748958" y="0"/>
                </a:lnTo>
                <a:lnTo>
                  <a:pt x="1755762" y="0"/>
                </a:lnTo>
                <a:lnTo>
                  <a:pt x="1915671" y="0"/>
                </a:lnTo>
                <a:lnTo>
                  <a:pt x="1915671" y="345"/>
                </a:lnTo>
                <a:lnTo>
                  <a:pt x="1922475" y="0"/>
                </a:lnTo>
                <a:cubicBezTo>
                  <a:pt x="2489920" y="0"/>
                  <a:pt x="2949925" y="462353"/>
                  <a:pt x="2949925" y="1032696"/>
                </a:cubicBezTo>
                <a:cubicBezTo>
                  <a:pt x="2949925" y="1603039"/>
                  <a:pt x="2489920" y="2065392"/>
                  <a:pt x="1922475" y="2065392"/>
                </a:cubicBezTo>
                <a:lnTo>
                  <a:pt x="1915671" y="2065047"/>
                </a:lnTo>
                <a:lnTo>
                  <a:pt x="1915671" y="2065392"/>
                </a:lnTo>
                <a:lnTo>
                  <a:pt x="1755762" y="2065392"/>
                </a:lnTo>
                <a:lnTo>
                  <a:pt x="1748958" y="2065392"/>
                </a:lnTo>
                <a:lnTo>
                  <a:pt x="166713" y="2065392"/>
                </a:lnTo>
                <a:lnTo>
                  <a:pt x="0" y="2065392"/>
                </a:lnTo>
                <a:lnTo>
                  <a:pt x="0" y="1761613"/>
                </a:lnTo>
                <a:lnTo>
                  <a:pt x="124386" y="1610086"/>
                </a:lnTo>
                <a:cubicBezTo>
                  <a:pt x="235170" y="1445267"/>
                  <a:pt x="299858" y="1246575"/>
                  <a:pt x="299858" y="1032696"/>
                </a:cubicBezTo>
                <a:cubicBezTo>
                  <a:pt x="299858" y="818818"/>
                  <a:pt x="235170" y="620125"/>
                  <a:pt x="124386" y="455306"/>
                </a:cubicBezTo>
                <a:lnTo>
                  <a:pt x="0" y="303779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C28541-151A-3737-0FDC-90F7FFAF3FD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49450" y="2277533"/>
            <a:ext cx="2949925" cy="2065392"/>
          </a:xfrm>
          <a:custGeom>
            <a:avLst/>
            <a:gdLst>
              <a:gd name="connsiteX0" fmla="*/ 0 w 3146108"/>
              <a:gd name="connsiteY0" fmla="*/ 0 h 2190484"/>
              <a:gd name="connsiteX1" fmla="*/ 177800 w 3146108"/>
              <a:gd name="connsiteY1" fmla="*/ 0 h 2190484"/>
              <a:gd name="connsiteX2" fmla="*/ 1865271 w 3146108"/>
              <a:gd name="connsiteY2" fmla="*/ 0 h 2190484"/>
              <a:gd name="connsiteX3" fmla="*/ 1872528 w 3146108"/>
              <a:gd name="connsiteY3" fmla="*/ 0 h 2190484"/>
              <a:gd name="connsiteX4" fmla="*/ 2043071 w 3146108"/>
              <a:gd name="connsiteY4" fmla="*/ 0 h 2190484"/>
              <a:gd name="connsiteX5" fmla="*/ 2043071 w 3146108"/>
              <a:gd name="connsiteY5" fmla="*/ 366 h 2190484"/>
              <a:gd name="connsiteX6" fmla="*/ 2050328 w 3146108"/>
              <a:gd name="connsiteY6" fmla="*/ 0 h 2190484"/>
              <a:gd name="connsiteX7" fmla="*/ 3146108 w 3146108"/>
              <a:gd name="connsiteY7" fmla="*/ 1095242 h 2190484"/>
              <a:gd name="connsiteX8" fmla="*/ 2050328 w 3146108"/>
              <a:gd name="connsiteY8" fmla="*/ 2190484 h 2190484"/>
              <a:gd name="connsiteX9" fmla="*/ 2043071 w 3146108"/>
              <a:gd name="connsiteY9" fmla="*/ 2190118 h 2190484"/>
              <a:gd name="connsiteX10" fmla="*/ 2043071 w 3146108"/>
              <a:gd name="connsiteY10" fmla="*/ 2190484 h 2190484"/>
              <a:gd name="connsiteX11" fmla="*/ 1872528 w 3146108"/>
              <a:gd name="connsiteY11" fmla="*/ 2190484 h 2190484"/>
              <a:gd name="connsiteX12" fmla="*/ 1865271 w 3146108"/>
              <a:gd name="connsiteY12" fmla="*/ 2190484 h 2190484"/>
              <a:gd name="connsiteX13" fmla="*/ 177800 w 3146108"/>
              <a:gd name="connsiteY13" fmla="*/ 2190484 h 2190484"/>
              <a:gd name="connsiteX14" fmla="*/ 0 w 3146108"/>
              <a:gd name="connsiteY14" fmla="*/ 2190484 h 219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6108" h="2190484">
                <a:moveTo>
                  <a:pt x="0" y="0"/>
                </a:moveTo>
                <a:lnTo>
                  <a:pt x="177800" y="0"/>
                </a:lnTo>
                <a:lnTo>
                  <a:pt x="1865271" y="0"/>
                </a:lnTo>
                <a:lnTo>
                  <a:pt x="1872528" y="0"/>
                </a:lnTo>
                <a:lnTo>
                  <a:pt x="2043071" y="0"/>
                </a:lnTo>
                <a:lnTo>
                  <a:pt x="2043071" y="366"/>
                </a:lnTo>
                <a:lnTo>
                  <a:pt x="2050328" y="0"/>
                </a:lnTo>
                <a:cubicBezTo>
                  <a:pt x="2655511" y="0"/>
                  <a:pt x="3146108" y="490356"/>
                  <a:pt x="3146108" y="1095242"/>
                </a:cubicBezTo>
                <a:cubicBezTo>
                  <a:pt x="3146108" y="1700128"/>
                  <a:pt x="2655511" y="2190484"/>
                  <a:pt x="2050328" y="2190484"/>
                </a:cubicBezTo>
                <a:lnTo>
                  <a:pt x="2043071" y="2190118"/>
                </a:lnTo>
                <a:lnTo>
                  <a:pt x="2043071" y="2190484"/>
                </a:lnTo>
                <a:lnTo>
                  <a:pt x="1872528" y="2190484"/>
                </a:lnTo>
                <a:lnTo>
                  <a:pt x="1865271" y="2190484"/>
                </a:lnTo>
                <a:lnTo>
                  <a:pt x="177800" y="2190484"/>
                </a:lnTo>
                <a:lnTo>
                  <a:pt x="0" y="2190484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F52B83D-48B9-5792-206F-AC59C4F0C1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45350" y="2277533"/>
            <a:ext cx="2949925" cy="2065392"/>
          </a:xfrm>
          <a:custGeom>
            <a:avLst/>
            <a:gdLst>
              <a:gd name="connsiteX0" fmla="*/ 0 w 2949925"/>
              <a:gd name="connsiteY0" fmla="*/ 0 h 2065392"/>
              <a:gd name="connsiteX1" fmla="*/ 166713 w 2949925"/>
              <a:gd name="connsiteY1" fmla="*/ 0 h 2065392"/>
              <a:gd name="connsiteX2" fmla="*/ 1748958 w 2949925"/>
              <a:gd name="connsiteY2" fmla="*/ 0 h 2065392"/>
              <a:gd name="connsiteX3" fmla="*/ 1755762 w 2949925"/>
              <a:gd name="connsiteY3" fmla="*/ 0 h 2065392"/>
              <a:gd name="connsiteX4" fmla="*/ 1915670 w 2949925"/>
              <a:gd name="connsiteY4" fmla="*/ 0 h 2065392"/>
              <a:gd name="connsiteX5" fmla="*/ 1915670 w 2949925"/>
              <a:gd name="connsiteY5" fmla="*/ 345 h 2065392"/>
              <a:gd name="connsiteX6" fmla="*/ 1922475 w 2949925"/>
              <a:gd name="connsiteY6" fmla="*/ 0 h 2065392"/>
              <a:gd name="connsiteX7" fmla="*/ 2949925 w 2949925"/>
              <a:gd name="connsiteY7" fmla="*/ 1032696 h 2065392"/>
              <a:gd name="connsiteX8" fmla="*/ 1922475 w 2949925"/>
              <a:gd name="connsiteY8" fmla="*/ 2065392 h 2065392"/>
              <a:gd name="connsiteX9" fmla="*/ 1915670 w 2949925"/>
              <a:gd name="connsiteY9" fmla="*/ 2065047 h 2065392"/>
              <a:gd name="connsiteX10" fmla="*/ 1915670 w 2949925"/>
              <a:gd name="connsiteY10" fmla="*/ 2065392 h 2065392"/>
              <a:gd name="connsiteX11" fmla="*/ 1755762 w 2949925"/>
              <a:gd name="connsiteY11" fmla="*/ 2065392 h 2065392"/>
              <a:gd name="connsiteX12" fmla="*/ 1748958 w 2949925"/>
              <a:gd name="connsiteY12" fmla="*/ 2065392 h 2065392"/>
              <a:gd name="connsiteX13" fmla="*/ 166713 w 2949925"/>
              <a:gd name="connsiteY13" fmla="*/ 2065392 h 2065392"/>
              <a:gd name="connsiteX14" fmla="*/ 0 w 2949925"/>
              <a:gd name="connsiteY14" fmla="*/ 2065392 h 2065392"/>
              <a:gd name="connsiteX15" fmla="*/ 0 w 2949925"/>
              <a:gd name="connsiteY15" fmla="*/ 1765808 h 2065392"/>
              <a:gd name="connsiteX16" fmla="*/ 3159 w 2949925"/>
              <a:gd name="connsiteY16" fmla="*/ 1762923 h 2065392"/>
              <a:gd name="connsiteX17" fmla="*/ 304092 w 2949925"/>
              <a:gd name="connsiteY17" fmla="*/ 1032696 h 2065392"/>
              <a:gd name="connsiteX18" fmla="*/ 3159 w 2949925"/>
              <a:gd name="connsiteY18" fmla="*/ 302469 h 2065392"/>
              <a:gd name="connsiteX19" fmla="*/ 0 w 2949925"/>
              <a:gd name="connsiteY19" fmla="*/ 299584 h 20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9925" h="2065392">
                <a:moveTo>
                  <a:pt x="0" y="0"/>
                </a:moveTo>
                <a:lnTo>
                  <a:pt x="166713" y="0"/>
                </a:lnTo>
                <a:lnTo>
                  <a:pt x="1748958" y="0"/>
                </a:lnTo>
                <a:lnTo>
                  <a:pt x="1755762" y="0"/>
                </a:lnTo>
                <a:lnTo>
                  <a:pt x="1915670" y="0"/>
                </a:lnTo>
                <a:lnTo>
                  <a:pt x="1915670" y="345"/>
                </a:lnTo>
                <a:lnTo>
                  <a:pt x="1922475" y="0"/>
                </a:lnTo>
                <a:cubicBezTo>
                  <a:pt x="2489920" y="0"/>
                  <a:pt x="2949925" y="462353"/>
                  <a:pt x="2949925" y="1032696"/>
                </a:cubicBezTo>
                <a:cubicBezTo>
                  <a:pt x="2949925" y="1603039"/>
                  <a:pt x="2489920" y="2065392"/>
                  <a:pt x="1922475" y="2065392"/>
                </a:cubicBezTo>
                <a:lnTo>
                  <a:pt x="1915670" y="2065047"/>
                </a:lnTo>
                <a:lnTo>
                  <a:pt x="1915670" y="2065392"/>
                </a:lnTo>
                <a:lnTo>
                  <a:pt x="1755762" y="2065392"/>
                </a:lnTo>
                <a:lnTo>
                  <a:pt x="1748958" y="2065392"/>
                </a:lnTo>
                <a:lnTo>
                  <a:pt x="166713" y="2065392"/>
                </a:lnTo>
                <a:lnTo>
                  <a:pt x="0" y="2065392"/>
                </a:lnTo>
                <a:lnTo>
                  <a:pt x="0" y="1765808"/>
                </a:lnTo>
                <a:lnTo>
                  <a:pt x="3159" y="1762923"/>
                </a:lnTo>
                <a:cubicBezTo>
                  <a:pt x="189091" y="1576041"/>
                  <a:pt x="304092" y="1317867"/>
                  <a:pt x="304092" y="1032696"/>
                </a:cubicBezTo>
                <a:cubicBezTo>
                  <a:pt x="304092" y="747525"/>
                  <a:pt x="189091" y="489351"/>
                  <a:pt x="3159" y="302469"/>
                </a:cubicBezTo>
                <a:lnTo>
                  <a:pt x="0" y="299584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12524A6-F901-8740-B3A2-48480FC321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99517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61AD145-EA3C-91EB-296E-17863B5A0F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5350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102849A-D5C0-BD29-BA90-E90E8EF5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-up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47FB22-C2C1-F085-3DDE-33008C26A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116" y="2521903"/>
            <a:ext cx="4784725" cy="155257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Agenda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E15F10-DC75-010D-BB07-744D49DAC1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517" y="2079943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756993-236D-8260-7879-8F81729B7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517" y="2274572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0CE1E6-2456-0B9E-2C21-11669F9AF7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8517" y="2469201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1D56B97-6D2A-C7F5-BB34-9BF6AC0F1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48517" y="266383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E263004-8F62-FC02-58ED-9D6E4869EF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8517" y="285845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8EB1E07-B86A-820D-0AC3-4BFC49F5A1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517" y="3769042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18870C-767C-0BAA-F031-A5C7BC9418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517" y="3963671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B3CC8F3-1DC4-F98F-F5C0-010E91533D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517" y="415830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57F294A-2A9A-D13D-1C19-97C00B29E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8517" y="435292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A324FA9-029D-F22B-2850-D19A0FDA40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8517" y="454755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93C959D-06A0-DAA8-FDB3-84BC4C4A00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6800" y="2087140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F048911-9845-4524-F636-784A55846E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6800" y="3769042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3D0894D-C885-0CCB-CE8E-7BDBC52965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7" y="2707958"/>
            <a:ext cx="4784724" cy="2286000"/>
          </a:xfrm>
        </p:spPr>
        <p:txBody>
          <a:bodyPr>
            <a:noAutofit/>
          </a:bodyPr>
          <a:lstStyle>
            <a:lvl1pPr marL="417513" indent="-417513">
              <a:lnSpc>
                <a:spcPts val="2000"/>
              </a:lnSpc>
              <a:spcBef>
                <a:spcPts val="0"/>
              </a:spcBef>
              <a:buNone/>
              <a:tabLst>
                <a:tab pos="412750" algn="l"/>
              </a:tabLst>
              <a:defRPr sz="1400"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00	Insert text or bullet list</a:t>
            </a:r>
          </a:p>
        </p:txBody>
      </p:sp>
    </p:spTree>
    <p:extLst>
      <p:ext uri="{BB962C8B-B14F-4D97-AF65-F5344CB8AC3E}">
        <p14:creationId xmlns:p14="http://schemas.microsoft.com/office/powerpoint/2010/main" val="5772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Caption, Lt Celedon pill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E8E5E3-CBCB-D014-DE5D-D1D744F29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49450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BE47D3-B7F6-820B-A836-488BF263927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99517" y="2277533"/>
            <a:ext cx="2949925" cy="2065392"/>
          </a:xfrm>
          <a:custGeom>
            <a:avLst/>
            <a:gdLst>
              <a:gd name="connsiteX0" fmla="*/ 0 w 2949925"/>
              <a:gd name="connsiteY0" fmla="*/ 0 h 2065392"/>
              <a:gd name="connsiteX1" fmla="*/ 166713 w 2949925"/>
              <a:gd name="connsiteY1" fmla="*/ 0 h 2065392"/>
              <a:gd name="connsiteX2" fmla="*/ 1748958 w 2949925"/>
              <a:gd name="connsiteY2" fmla="*/ 0 h 2065392"/>
              <a:gd name="connsiteX3" fmla="*/ 1755762 w 2949925"/>
              <a:gd name="connsiteY3" fmla="*/ 0 h 2065392"/>
              <a:gd name="connsiteX4" fmla="*/ 1915671 w 2949925"/>
              <a:gd name="connsiteY4" fmla="*/ 0 h 2065392"/>
              <a:gd name="connsiteX5" fmla="*/ 1915671 w 2949925"/>
              <a:gd name="connsiteY5" fmla="*/ 345 h 2065392"/>
              <a:gd name="connsiteX6" fmla="*/ 1922475 w 2949925"/>
              <a:gd name="connsiteY6" fmla="*/ 0 h 2065392"/>
              <a:gd name="connsiteX7" fmla="*/ 2949925 w 2949925"/>
              <a:gd name="connsiteY7" fmla="*/ 1032696 h 2065392"/>
              <a:gd name="connsiteX8" fmla="*/ 1922475 w 2949925"/>
              <a:gd name="connsiteY8" fmla="*/ 2065392 h 2065392"/>
              <a:gd name="connsiteX9" fmla="*/ 1915671 w 2949925"/>
              <a:gd name="connsiteY9" fmla="*/ 2065047 h 2065392"/>
              <a:gd name="connsiteX10" fmla="*/ 1915671 w 2949925"/>
              <a:gd name="connsiteY10" fmla="*/ 2065392 h 2065392"/>
              <a:gd name="connsiteX11" fmla="*/ 1755762 w 2949925"/>
              <a:gd name="connsiteY11" fmla="*/ 2065392 h 2065392"/>
              <a:gd name="connsiteX12" fmla="*/ 1748958 w 2949925"/>
              <a:gd name="connsiteY12" fmla="*/ 2065392 h 2065392"/>
              <a:gd name="connsiteX13" fmla="*/ 166713 w 2949925"/>
              <a:gd name="connsiteY13" fmla="*/ 2065392 h 2065392"/>
              <a:gd name="connsiteX14" fmla="*/ 0 w 2949925"/>
              <a:gd name="connsiteY14" fmla="*/ 2065392 h 2065392"/>
              <a:gd name="connsiteX15" fmla="*/ 0 w 2949925"/>
              <a:gd name="connsiteY15" fmla="*/ 1761613 h 2065392"/>
              <a:gd name="connsiteX16" fmla="*/ 124386 w 2949925"/>
              <a:gd name="connsiteY16" fmla="*/ 1610086 h 2065392"/>
              <a:gd name="connsiteX17" fmla="*/ 299858 w 2949925"/>
              <a:gd name="connsiteY17" fmla="*/ 1032696 h 2065392"/>
              <a:gd name="connsiteX18" fmla="*/ 124386 w 2949925"/>
              <a:gd name="connsiteY18" fmla="*/ 455306 h 2065392"/>
              <a:gd name="connsiteX19" fmla="*/ 0 w 2949925"/>
              <a:gd name="connsiteY19" fmla="*/ 303779 h 20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9925" h="2065392">
                <a:moveTo>
                  <a:pt x="0" y="0"/>
                </a:moveTo>
                <a:lnTo>
                  <a:pt x="166713" y="0"/>
                </a:lnTo>
                <a:lnTo>
                  <a:pt x="1748958" y="0"/>
                </a:lnTo>
                <a:lnTo>
                  <a:pt x="1755762" y="0"/>
                </a:lnTo>
                <a:lnTo>
                  <a:pt x="1915671" y="0"/>
                </a:lnTo>
                <a:lnTo>
                  <a:pt x="1915671" y="345"/>
                </a:lnTo>
                <a:lnTo>
                  <a:pt x="1922475" y="0"/>
                </a:lnTo>
                <a:cubicBezTo>
                  <a:pt x="2489920" y="0"/>
                  <a:pt x="2949925" y="462353"/>
                  <a:pt x="2949925" y="1032696"/>
                </a:cubicBezTo>
                <a:cubicBezTo>
                  <a:pt x="2949925" y="1603039"/>
                  <a:pt x="2489920" y="2065392"/>
                  <a:pt x="1922475" y="2065392"/>
                </a:cubicBezTo>
                <a:lnTo>
                  <a:pt x="1915671" y="2065047"/>
                </a:lnTo>
                <a:lnTo>
                  <a:pt x="1915671" y="2065392"/>
                </a:lnTo>
                <a:lnTo>
                  <a:pt x="1755762" y="2065392"/>
                </a:lnTo>
                <a:lnTo>
                  <a:pt x="1748958" y="2065392"/>
                </a:lnTo>
                <a:lnTo>
                  <a:pt x="166713" y="2065392"/>
                </a:lnTo>
                <a:lnTo>
                  <a:pt x="0" y="2065392"/>
                </a:lnTo>
                <a:lnTo>
                  <a:pt x="0" y="1761613"/>
                </a:lnTo>
                <a:lnTo>
                  <a:pt x="124386" y="1610086"/>
                </a:lnTo>
                <a:cubicBezTo>
                  <a:pt x="235170" y="1445267"/>
                  <a:pt x="299858" y="1246575"/>
                  <a:pt x="299858" y="1032696"/>
                </a:cubicBezTo>
                <a:cubicBezTo>
                  <a:pt x="299858" y="818818"/>
                  <a:pt x="235170" y="620125"/>
                  <a:pt x="124386" y="455306"/>
                </a:cubicBezTo>
                <a:lnTo>
                  <a:pt x="0" y="303779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C28541-151A-3737-0FDC-90F7FFAF3FD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49450" y="2277533"/>
            <a:ext cx="2949925" cy="2065392"/>
          </a:xfrm>
          <a:custGeom>
            <a:avLst/>
            <a:gdLst>
              <a:gd name="connsiteX0" fmla="*/ 0 w 3146108"/>
              <a:gd name="connsiteY0" fmla="*/ 0 h 2190484"/>
              <a:gd name="connsiteX1" fmla="*/ 177800 w 3146108"/>
              <a:gd name="connsiteY1" fmla="*/ 0 h 2190484"/>
              <a:gd name="connsiteX2" fmla="*/ 1865271 w 3146108"/>
              <a:gd name="connsiteY2" fmla="*/ 0 h 2190484"/>
              <a:gd name="connsiteX3" fmla="*/ 1872528 w 3146108"/>
              <a:gd name="connsiteY3" fmla="*/ 0 h 2190484"/>
              <a:gd name="connsiteX4" fmla="*/ 2043071 w 3146108"/>
              <a:gd name="connsiteY4" fmla="*/ 0 h 2190484"/>
              <a:gd name="connsiteX5" fmla="*/ 2043071 w 3146108"/>
              <a:gd name="connsiteY5" fmla="*/ 366 h 2190484"/>
              <a:gd name="connsiteX6" fmla="*/ 2050328 w 3146108"/>
              <a:gd name="connsiteY6" fmla="*/ 0 h 2190484"/>
              <a:gd name="connsiteX7" fmla="*/ 3146108 w 3146108"/>
              <a:gd name="connsiteY7" fmla="*/ 1095242 h 2190484"/>
              <a:gd name="connsiteX8" fmla="*/ 2050328 w 3146108"/>
              <a:gd name="connsiteY8" fmla="*/ 2190484 h 2190484"/>
              <a:gd name="connsiteX9" fmla="*/ 2043071 w 3146108"/>
              <a:gd name="connsiteY9" fmla="*/ 2190118 h 2190484"/>
              <a:gd name="connsiteX10" fmla="*/ 2043071 w 3146108"/>
              <a:gd name="connsiteY10" fmla="*/ 2190484 h 2190484"/>
              <a:gd name="connsiteX11" fmla="*/ 1872528 w 3146108"/>
              <a:gd name="connsiteY11" fmla="*/ 2190484 h 2190484"/>
              <a:gd name="connsiteX12" fmla="*/ 1865271 w 3146108"/>
              <a:gd name="connsiteY12" fmla="*/ 2190484 h 2190484"/>
              <a:gd name="connsiteX13" fmla="*/ 177800 w 3146108"/>
              <a:gd name="connsiteY13" fmla="*/ 2190484 h 2190484"/>
              <a:gd name="connsiteX14" fmla="*/ 0 w 3146108"/>
              <a:gd name="connsiteY14" fmla="*/ 2190484 h 219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6108" h="2190484">
                <a:moveTo>
                  <a:pt x="0" y="0"/>
                </a:moveTo>
                <a:lnTo>
                  <a:pt x="177800" y="0"/>
                </a:lnTo>
                <a:lnTo>
                  <a:pt x="1865271" y="0"/>
                </a:lnTo>
                <a:lnTo>
                  <a:pt x="1872528" y="0"/>
                </a:lnTo>
                <a:lnTo>
                  <a:pt x="2043071" y="0"/>
                </a:lnTo>
                <a:lnTo>
                  <a:pt x="2043071" y="366"/>
                </a:lnTo>
                <a:lnTo>
                  <a:pt x="2050328" y="0"/>
                </a:lnTo>
                <a:cubicBezTo>
                  <a:pt x="2655511" y="0"/>
                  <a:pt x="3146108" y="490356"/>
                  <a:pt x="3146108" y="1095242"/>
                </a:cubicBezTo>
                <a:cubicBezTo>
                  <a:pt x="3146108" y="1700128"/>
                  <a:pt x="2655511" y="2190484"/>
                  <a:pt x="2050328" y="2190484"/>
                </a:cubicBezTo>
                <a:lnTo>
                  <a:pt x="2043071" y="2190118"/>
                </a:lnTo>
                <a:lnTo>
                  <a:pt x="2043071" y="2190484"/>
                </a:lnTo>
                <a:lnTo>
                  <a:pt x="1872528" y="2190484"/>
                </a:lnTo>
                <a:lnTo>
                  <a:pt x="1865271" y="2190484"/>
                </a:lnTo>
                <a:lnTo>
                  <a:pt x="177800" y="2190484"/>
                </a:lnTo>
                <a:lnTo>
                  <a:pt x="0" y="2190484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F52B83D-48B9-5792-206F-AC59C4F0C1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45350" y="2277533"/>
            <a:ext cx="2949925" cy="2065392"/>
          </a:xfrm>
          <a:custGeom>
            <a:avLst/>
            <a:gdLst>
              <a:gd name="connsiteX0" fmla="*/ 0 w 2949925"/>
              <a:gd name="connsiteY0" fmla="*/ 0 h 2065392"/>
              <a:gd name="connsiteX1" fmla="*/ 166713 w 2949925"/>
              <a:gd name="connsiteY1" fmla="*/ 0 h 2065392"/>
              <a:gd name="connsiteX2" fmla="*/ 1748958 w 2949925"/>
              <a:gd name="connsiteY2" fmla="*/ 0 h 2065392"/>
              <a:gd name="connsiteX3" fmla="*/ 1755762 w 2949925"/>
              <a:gd name="connsiteY3" fmla="*/ 0 h 2065392"/>
              <a:gd name="connsiteX4" fmla="*/ 1915670 w 2949925"/>
              <a:gd name="connsiteY4" fmla="*/ 0 h 2065392"/>
              <a:gd name="connsiteX5" fmla="*/ 1915670 w 2949925"/>
              <a:gd name="connsiteY5" fmla="*/ 345 h 2065392"/>
              <a:gd name="connsiteX6" fmla="*/ 1922475 w 2949925"/>
              <a:gd name="connsiteY6" fmla="*/ 0 h 2065392"/>
              <a:gd name="connsiteX7" fmla="*/ 2949925 w 2949925"/>
              <a:gd name="connsiteY7" fmla="*/ 1032696 h 2065392"/>
              <a:gd name="connsiteX8" fmla="*/ 1922475 w 2949925"/>
              <a:gd name="connsiteY8" fmla="*/ 2065392 h 2065392"/>
              <a:gd name="connsiteX9" fmla="*/ 1915670 w 2949925"/>
              <a:gd name="connsiteY9" fmla="*/ 2065047 h 2065392"/>
              <a:gd name="connsiteX10" fmla="*/ 1915670 w 2949925"/>
              <a:gd name="connsiteY10" fmla="*/ 2065392 h 2065392"/>
              <a:gd name="connsiteX11" fmla="*/ 1755762 w 2949925"/>
              <a:gd name="connsiteY11" fmla="*/ 2065392 h 2065392"/>
              <a:gd name="connsiteX12" fmla="*/ 1748958 w 2949925"/>
              <a:gd name="connsiteY12" fmla="*/ 2065392 h 2065392"/>
              <a:gd name="connsiteX13" fmla="*/ 166713 w 2949925"/>
              <a:gd name="connsiteY13" fmla="*/ 2065392 h 2065392"/>
              <a:gd name="connsiteX14" fmla="*/ 0 w 2949925"/>
              <a:gd name="connsiteY14" fmla="*/ 2065392 h 2065392"/>
              <a:gd name="connsiteX15" fmla="*/ 0 w 2949925"/>
              <a:gd name="connsiteY15" fmla="*/ 1765808 h 2065392"/>
              <a:gd name="connsiteX16" fmla="*/ 3159 w 2949925"/>
              <a:gd name="connsiteY16" fmla="*/ 1762923 h 2065392"/>
              <a:gd name="connsiteX17" fmla="*/ 304092 w 2949925"/>
              <a:gd name="connsiteY17" fmla="*/ 1032696 h 2065392"/>
              <a:gd name="connsiteX18" fmla="*/ 3159 w 2949925"/>
              <a:gd name="connsiteY18" fmla="*/ 302469 h 2065392"/>
              <a:gd name="connsiteX19" fmla="*/ 0 w 2949925"/>
              <a:gd name="connsiteY19" fmla="*/ 299584 h 20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9925" h="2065392">
                <a:moveTo>
                  <a:pt x="0" y="0"/>
                </a:moveTo>
                <a:lnTo>
                  <a:pt x="166713" y="0"/>
                </a:lnTo>
                <a:lnTo>
                  <a:pt x="1748958" y="0"/>
                </a:lnTo>
                <a:lnTo>
                  <a:pt x="1755762" y="0"/>
                </a:lnTo>
                <a:lnTo>
                  <a:pt x="1915670" y="0"/>
                </a:lnTo>
                <a:lnTo>
                  <a:pt x="1915670" y="345"/>
                </a:lnTo>
                <a:lnTo>
                  <a:pt x="1922475" y="0"/>
                </a:lnTo>
                <a:cubicBezTo>
                  <a:pt x="2489920" y="0"/>
                  <a:pt x="2949925" y="462353"/>
                  <a:pt x="2949925" y="1032696"/>
                </a:cubicBezTo>
                <a:cubicBezTo>
                  <a:pt x="2949925" y="1603039"/>
                  <a:pt x="2489920" y="2065392"/>
                  <a:pt x="1922475" y="2065392"/>
                </a:cubicBezTo>
                <a:lnTo>
                  <a:pt x="1915670" y="2065047"/>
                </a:lnTo>
                <a:lnTo>
                  <a:pt x="1915670" y="2065392"/>
                </a:lnTo>
                <a:lnTo>
                  <a:pt x="1755762" y="2065392"/>
                </a:lnTo>
                <a:lnTo>
                  <a:pt x="1748958" y="2065392"/>
                </a:lnTo>
                <a:lnTo>
                  <a:pt x="166713" y="2065392"/>
                </a:lnTo>
                <a:lnTo>
                  <a:pt x="0" y="2065392"/>
                </a:lnTo>
                <a:lnTo>
                  <a:pt x="0" y="1765808"/>
                </a:lnTo>
                <a:lnTo>
                  <a:pt x="3159" y="1762923"/>
                </a:lnTo>
                <a:cubicBezTo>
                  <a:pt x="189091" y="1576041"/>
                  <a:pt x="304092" y="1317867"/>
                  <a:pt x="304092" y="1032696"/>
                </a:cubicBezTo>
                <a:cubicBezTo>
                  <a:pt x="304092" y="747525"/>
                  <a:pt x="189091" y="489351"/>
                  <a:pt x="3159" y="302469"/>
                </a:cubicBezTo>
                <a:lnTo>
                  <a:pt x="0" y="299584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12524A6-F901-8740-B3A2-48480FC321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99517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61AD145-EA3C-91EB-296E-17863B5A0F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5350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102849A-D5C0-BD29-BA90-E90E8EF5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Caption, White p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E8E5E3-CBCB-D014-DE5D-D1D744F29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49450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BE47D3-B7F6-820B-A836-488BF263927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99517" y="2277533"/>
            <a:ext cx="2949925" cy="2065392"/>
          </a:xfrm>
          <a:custGeom>
            <a:avLst/>
            <a:gdLst>
              <a:gd name="connsiteX0" fmla="*/ 0 w 2949925"/>
              <a:gd name="connsiteY0" fmla="*/ 0 h 2065392"/>
              <a:gd name="connsiteX1" fmla="*/ 166713 w 2949925"/>
              <a:gd name="connsiteY1" fmla="*/ 0 h 2065392"/>
              <a:gd name="connsiteX2" fmla="*/ 1748958 w 2949925"/>
              <a:gd name="connsiteY2" fmla="*/ 0 h 2065392"/>
              <a:gd name="connsiteX3" fmla="*/ 1755762 w 2949925"/>
              <a:gd name="connsiteY3" fmla="*/ 0 h 2065392"/>
              <a:gd name="connsiteX4" fmla="*/ 1915671 w 2949925"/>
              <a:gd name="connsiteY4" fmla="*/ 0 h 2065392"/>
              <a:gd name="connsiteX5" fmla="*/ 1915671 w 2949925"/>
              <a:gd name="connsiteY5" fmla="*/ 345 h 2065392"/>
              <a:gd name="connsiteX6" fmla="*/ 1922475 w 2949925"/>
              <a:gd name="connsiteY6" fmla="*/ 0 h 2065392"/>
              <a:gd name="connsiteX7" fmla="*/ 2949925 w 2949925"/>
              <a:gd name="connsiteY7" fmla="*/ 1032696 h 2065392"/>
              <a:gd name="connsiteX8" fmla="*/ 1922475 w 2949925"/>
              <a:gd name="connsiteY8" fmla="*/ 2065392 h 2065392"/>
              <a:gd name="connsiteX9" fmla="*/ 1915671 w 2949925"/>
              <a:gd name="connsiteY9" fmla="*/ 2065047 h 2065392"/>
              <a:gd name="connsiteX10" fmla="*/ 1915671 w 2949925"/>
              <a:gd name="connsiteY10" fmla="*/ 2065392 h 2065392"/>
              <a:gd name="connsiteX11" fmla="*/ 1755762 w 2949925"/>
              <a:gd name="connsiteY11" fmla="*/ 2065392 h 2065392"/>
              <a:gd name="connsiteX12" fmla="*/ 1748958 w 2949925"/>
              <a:gd name="connsiteY12" fmla="*/ 2065392 h 2065392"/>
              <a:gd name="connsiteX13" fmla="*/ 166713 w 2949925"/>
              <a:gd name="connsiteY13" fmla="*/ 2065392 h 2065392"/>
              <a:gd name="connsiteX14" fmla="*/ 0 w 2949925"/>
              <a:gd name="connsiteY14" fmla="*/ 2065392 h 2065392"/>
              <a:gd name="connsiteX15" fmla="*/ 0 w 2949925"/>
              <a:gd name="connsiteY15" fmla="*/ 1761613 h 2065392"/>
              <a:gd name="connsiteX16" fmla="*/ 124386 w 2949925"/>
              <a:gd name="connsiteY16" fmla="*/ 1610086 h 2065392"/>
              <a:gd name="connsiteX17" fmla="*/ 299858 w 2949925"/>
              <a:gd name="connsiteY17" fmla="*/ 1032696 h 2065392"/>
              <a:gd name="connsiteX18" fmla="*/ 124386 w 2949925"/>
              <a:gd name="connsiteY18" fmla="*/ 455306 h 2065392"/>
              <a:gd name="connsiteX19" fmla="*/ 0 w 2949925"/>
              <a:gd name="connsiteY19" fmla="*/ 303779 h 20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9925" h="2065392">
                <a:moveTo>
                  <a:pt x="0" y="0"/>
                </a:moveTo>
                <a:lnTo>
                  <a:pt x="166713" y="0"/>
                </a:lnTo>
                <a:lnTo>
                  <a:pt x="1748958" y="0"/>
                </a:lnTo>
                <a:lnTo>
                  <a:pt x="1755762" y="0"/>
                </a:lnTo>
                <a:lnTo>
                  <a:pt x="1915671" y="0"/>
                </a:lnTo>
                <a:lnTo>
                  <a:pt x="1915671" y="345"/>
                </a:lnTo>
                <a:lnTo>
                  <a:pt x="1922475" y="0"/>
                </a:lnTo>
                <a:cubicBezTo>
                  <a:pt x="2489920" y="0"/>
                  <a:pt x="2949925" y="462353"/>
                  <a:pt x="2949925" y="1032696"/>
                </a:cubicBezTo>
                <a:cubicBezTo>
                  <a:pt x="2949925" y="1603039"/>
                  <a:pt x="2489920" y="2065392"/>
                  <a:pt x="1922475" y="2065392"/>
                </a:cubicBezTo>
                <a:lnTo>
                  <a:pt x="1915671" y="2065047"/>
                </a:lnTo>
                <a:lnTo>
                  <a:pt x="1915671" y="2065392"/>
                </a:lnTo>
                <a:lnTo>
                  <a:pt x="1755762" y="2065392"/>
                </a:lnTo>
                <a:lnTo>
                  <a:pt x="1748958" y="2065392"/>
                </a:lnTo>
                <a:lnTo>
                  <a:pt x="166713" y="2065392"/>
                </a:lnTo>
                <a:lnTo>
                  <a:pt x="0" y="2065392"/>
                </a:lnTo>
                <a:lnTo>
                  <a:pt x="0" y="1761613"/>
                </a:lnTo>
                <a:lnTo>
                  <a:pt x="124386" y="1610086"/>
                </a:lnTo>
                <a:cubicBezTo>
                  <a:pt x="235170" y="1445267"/>
                  <a:pt x="299858" y="1246575"/>
                  <a:pt x="299858" y="1032696"/>
                </a:cubicBezTo>
                <a:cubicBezTo>
                  <a:pt x="299858" y="818818"/>
                  <a:pt x="235170" y="620125"/>
                  <a:pt x="124386" y="455306"/>
                </a:cubicBezTo>
                <a:lnTo>
                  <a:pt x="0" y="303779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C28541-151A-3737-0FDC-90F7FFAF3FD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949450" y="2277533"/>
            <a:ext cx="2949925" cy="2065392"/>
          </a:xfrm>
          <a:custGeom>
            <a:avLst/>
            <a:gdLst>
              <a:gd name="connsiteX0" fmla="*/ 0 w 3146108"/>
              <a:gd name="connsiteY0" fmla="*/ 0 h 2190484"/>
              <a:gd name="connsiteX1" fmla="*/ 177800 w 3146108"/>
              <a:gd name="connsiteY1" fmla="*/ 0 h 2190484"/>
              <a:gd name="connsiteX2" fmla="*/ 1865271 w 3146108"/>
              <a:gd name="connsiteY2" fmla="*/ 0 h 2190484"/>
              <a:gd name="connsiteX3" fmla="*/ 1872528 w 3146108"/>
              <a:gd name="connsiteY3" fmla="*/ 0 h 2190484"/>
              <a:gd name="connsiteX4" fmla="*/ 2043071 w 3146108"/>
              <a:gd name="connsiteY4" fmla="*/ 0 h 2190484"/>
              <a:gd name="connsiteX5" fmla="*/ 2043071 w 3146108"/>
              <a:gd name="connsiteY5" fmla="*/ 366 h 2190484"/>
              <a:gd name="connsiteX6" fmla="*/ 2050328 w 3146108"/>
              <a:gd name="connsiteY6" fmla="*/ 0 h 2190484"/>
              <a:gd name="connsiteX7" fmla="*/ 3146108 w 3146108"/>
              <a:gd name="connsiteY7" fmla="*/ 1095242 h 2190484"/>
              <a:gd name="connsiteX8" fmla="*/ 2050328 w 3146108"/>
              <a:gd name="connsiteY8" fmla="*/ 2190484 h 2190484"/>
              <a:gd name="connsiteX9" fmla="*/ 2043071 w 3146108"/>
              <a:gd name="connsiteY9" fmla="*/ 2190118 h 2190484"/>
              <a:gd name="connsiteX10" fmla="*/ 2043071 w 3146108"/>
              <a:gd name="connsiteY10" fmla="*/ 2190484 h 2190484"/>
              <a:gd name="connsiteX11" fmla="*/ 1872528 w 3146108"/>
              <a:gd name="connsiteY11" fmla="*/ 2190484 h 2190484"/>
              <a:gd name="connsiteX12" fmla="*/ 1865271 w 3146108"/>
              <a:gd name="connsiteY12" fmla="*/ 2190484 h 2190484"/>
              <a:gd name="connsiteX13" fmla="*/ 177800 w 3146108"/>
              <a:gd name="connsiteY13" fmla="*/ 2190484 h 2190484"/>
              <a:gd name="connsiteX14" fmla="*/ 0 w 3146108"/>
              <a:gd name="connsiteY14" fmla="*/ 2190484 h 219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6108" h="2190484">
                <a:moveTo>
                  <a:pt x="0" y="0"/>
                </a:moveTo>
                <a:lnTo>
                  <a:pt x="177800" y="0"/>
                </a:lnTo>
                <a:lnTo>
                  <a:pt x="1865271" y="0"/>
                </a:lnTo>
                <a:lnTo>
                  <a:pt x="1872528" y="0"/>
                </a:lnTo>
                <a:lnTo>
                  <a:pt x="2043071" y="0"/>
                </a:lnTo>
                <a:lnTo>
                  <a:pt x="2043071" y="366"/>
                </a:lnTo>
                <a:lnTo>
                  <a:pt x="2050328" y="0"/>
                </a:lnTo>
                <a:cubicBezTo>
                  <a:pt x="2655511" y="0"/>
                  <a:pt x="3146108" y="490356"/>
                  <a:pt x="3146108" y="1095242"/>
                </a:cubicBezTo>
                <a:cubicBezTo>
                  <a:pt x="3146108" y="1700128"/>
                  <a:pt x="2655511" y="2190484"/>
                  <a:pt x="2050328" y="2190484"/>
                </a:cubicBezTo>
                <a:lnTo>
                  <a:pt x="2043071" y="2190118"/>
                </a:lnTo>
                <a:lnTo>
                  <a:pt x="2043071" y="2190484"/>
                </a:lnTo>
                <a:lnTo>
                  <a:pt x="1872528" y="2190484"/>
                </a:lnTo>
                <a:lnTo>
                  <a:pt x="1865271" y="2190484"/>
                </a:lnTo>
                <a:lnTo>
                  <a:pt x="177800" y="2190484"/>
                </a:lnTo>
                <a:lnTo>
                  <a:pt x="0" y="2190484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F52B83D-48B9-5792-206F-AC59C4F0C1D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45350" y="2277533"/>
            <a:ext cx="2949925" cy="2065392"/>
          </a:xfrm>
          <a:custGeom>
            <a:avLst/>
            <a:gdLst>
              <a:gd name="connsiteX0" fmla="*/ 0 w 2949925"/>
              <a:gd name="connsiteY0" fmla="*/ 0 h 2065392"/>
              <a:gd name="connsiteX1" fmla="*/ 166713 w 2949925"/>
              <a:gd name="connsiteY1" fmla="*/ 0 h 2065392"/>
              <a:gd name="connsiteX2" fmla="*/ 1748958 w 2949925"/>
              <a:gd name="connsiteY2" fmla="*/ 0 h 2065392"/>
              <a:gd name="connsiteX3" fmla="*/ 1755762 w 2949925"/>
              <a:gd name="connsiteY3" fmla="*/ 0 h 2065392"/>
              <a:gd name="connsiteX4" fmla="*/ 1915670 w 2949925"/>
              <a:gd name="connsiteY4" fmla="*/ 0 h 2065392"/>
              <a:gd name="connsiteX5" fmla="*/ 1915670 w 2949925"/>
              <a:gd name="connsiteY5" fmla="*/ 345 h 2065392"/>
              <a:gd name="connsiteX6" fmla="*/ 1922475 w 2949925"/>
              <a:gd name="connsiteY6" fmla="*/ 0 h 2065392"/>
              <a:gd name="connsiteX7" fmla="*/ 2949925 w 2949925"/>
              <a:gd name="connsiteY7" fmla="*/ 1032696 h 2065392"/>
              <a:gd name="connsiteX8" fmla="*/ 1922475 w 2949925"/>
              <a:gd name="connsiteY8" fmla="*/ 2065392 h 2065392"/>
              <a:gd name="connsiteX9" fmla="*/ 1915670 w 2949925"/>
              <a:gd name="connsiteY9" fmla="*/ 2065047 h 2065392"/>
              <a:gd name="connsiteX10" fmla="*/ 1915670 w 2949925"/>
              <a:gd name="connsiteY10" fmla="*/ 2065392 h 2065392"/>
              <a:gd name="connsiteX11" fmla="*/ 1755762 w 2949925"/>
              <a:gd name="connsiteY11" fmla="*/ 2065392 h 2065392"/>
              <a:gd name="connsiteX12" fmla="*/ 1748958 w 2949925"/>
              <a:gd name="connsiteY12" fmla="*/ 2065392 h 2065392"/>
              <a:gd name="connsiteX13" fmla="*/ 166713 w 2949925"/>
              <a:gd name="connsiteY13" fmla="*/ 2065392 h 2065392"/>
              <a:gd name="connsiteX14" fmla="*/ 0 w 2949925"/>
              <a:gd name="connsiteY14" fmla="*/ 2065392 h 2065392"/>
              <a:gd name="connsiteX15" fmla="*/ 0 w 2949925"/>
              <a:gd name="connsiteY15" fmla="*/ 1765808 h 2065392"/>
              <a:gd name="connsiteX16" fmla="*/ 3159 w 2949925"/>
              <a:gd name="connsiteY16" fmla="*/ 1762923 h 2065392"/>
              <a:gd name="connsiteX17" fmla="*/ 304092 w 2949925"/>
              <a:gd name="connsiteY17" fmla="*/ 1032696 h 2065392"/>
              <a:gd name="connsiteX18" fmla="*/ 3159 w 2949925"/>
              <a:gd name="connsiteY18" fmla="*/ 302469 h 2065392"/>
              <a:gd name="connsiteX19" fmla="*/ 0 w 2949925"/>
              <a:gd name="connsiteY19" fmla="*/ 299584 h 206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9925" h="2065392">
                <a:moveTo>
                  <a:pt x="0" y="0"/>
                </a:moveTo>
                <a:lnTo>
                  <a:pt x="166713" y="0"/>
                </a:lnTo>
                <a:lnTo>
                  <a:pt x="1748958" y="0"/>
                </a:lnTo>
                <a:lnTo>
                  <a:pt x="1755762" y="0"/>
                </a:lnTo>
                <a:lnTo>
                  <a:pt x="1915670" y="0"/>
                </a:lnTo>
                <a:lnTo>
                  <a:pt x="1915670" y="345"/>
                </a:lnTo>
                <a:lnTo>
                  <a:pt x="1922475" y="0"/>
                </a:lnTo>
                <a:cubicBezTo>
                  <a:pt x="2489920" y="0"/>
                  <a:pt x="2949925" y="462353"/>
                  <a:pt x="2949925" y="1032696"/>
                </a:cubicBezTo>
                <a:cubicBezTo>
                  <a:pt x="2949925" y="1603039"/>
                  <a:pt x="2489920" y="2065392"/>
                  <a:pt x="1922475" y="2065392"/>
                </a:cubicBezTo>
                <a:lnTo>
                  <a:pt x="1915670" y="2065047"/>
                </a:lnTo>
                <a:lnTo>
                  <a:pt x="1915670" y="2065392"/>
                </a:lnTo>
                <a:lnTo>
                  <a:pt x="1755762" y="2065392"/>
                </a:lnTo>
                <a:lnTo>
                  <a:pt x="1748958" y="2065392"/>
                </a:lnTo>
                <a:lnTo>
                  <a:pt x="166713" y="2065392"/>
                </a:lnTo>
                <a:lnTo>
                  <a:pt x="0" y="2065392"/>
                </a:lnTo>
                <a:lnTo>
                  <a:pt x="0" y="1765808"/>
                </a:lnTo>
                <a:lnTo>
                  <a:pt x="3159" y="1762923"/>
                </a:lnTo>
                <a:cubicBezTo>
                  <a:pt x="189091" y="1576041"/>
                  <a:pt x="304092" y="1317867"/>
                  <a:pt x="304092" y="1032696"/>
                </a:cubicBezTo>
                <a:cubicBezTo>
                  <a:pt x="304092" y="747525"/>
                  <a:pt x="189091" y="489351"/>
                  <a:pt x="3159" y="302469"/>
                </a:cubicBezTo>
                <a:lnTo>
                  <a:pt x="0" y="299584"/>
                </a:lnTo>
                <a:close/>
              </a:path>
            </a:pathLst>
          </a:custGeom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12524A6-F901-8740-B3A2-48480FC321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99517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61AD145-EA3C-91EB-296E-17863B5A0F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5350" y="4541097"/>
            <a:ext cx="2340000" cy="192405"/>
          </a:xfrm>
        </p:spPr>
        <p:txBody>
          <a:bodyPr anchor="t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102849A-D5C0-BD29-BA90-E90E8EF5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7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Process,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97CA1-CDC4-7DAA-AAF2-7BF0E2872FA6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974864E-7BF1-A739-90B9-425922F752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07711" y="2536876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455C2C64-0981-96B3-4A1E-8CD4FFAED9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0049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C449F58-F999-EEF2-378F-A794B00B49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76776" y="2536876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AAB1BD73-CC2E-D599-1A5B-2518A8910FA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0020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B9212AA-038E-435F-6471-C9A0AAC5E0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2727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3153AE3-0E3F-CC14-6928-D41A31F20A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2341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8A56605-E6E5-2196-BA9C-7D86E69B58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32667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2BB77B6E-4332-5B6F-E705-89965B599C3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15064" y="4328419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B5A3B96-A3E0-F46B-4CE0-4720194534D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84129" y="4328419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4B391C3A-7455-FA59-223B-BBE2A818A3A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40080" y="4020537"/>
            <a:ext cx="10591200" cy="360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8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Process,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97CA1-CDC4-7DAA-AAF2-7BF0E2872FA6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974864E-7BF1-A739-90B9-425922F752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07711" y="2536876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455C2C64-0981-96B3-4A1E-8CD4FFAED9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0049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C449F58-F999-EEF2-378F-A794B00B49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76776" y="2536876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AAB1BD73-CC2E-D599-1A5B-2518A8910FA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0020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B9212AA-038E-435F-6471-C9A0AAC5E0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2727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3153AE3-0E3F-CC14-6928-D41A31F20A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2341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8A56605-E6E5-2196-BA9C-7D86E69B58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32667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2BB77B6E-4332-5B6F-E705-89965B599C3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15064" y="4328419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B5A3B96-A3E0-F46B-4CE0-4720194534D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84129" y="4328419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A310C366-B2FE-5ADC-839F-37FB414EC6F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40080" y="4020537"/>
            <a:ext cx="10591200" cy="36000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5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6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Process,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97CA1-CDC4-7DAA-AAF2-7BF0E2872FA6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Coie LLP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974864E-7BF1-A739-90B9-425922F752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07711" y="2536876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455C2C64-0981-96B3-4A1E-8CD4FFAED9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0049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C449F58-F999-EEF2-378F-A794B00B49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76776" y="2536876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AAB1BD73-CC2E-D599-1A5B-2518A8910FA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0020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B9212AA-038E-435F-6471-C9A0AAC5E0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2727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3153AE3-0E3F-CC14-6928-D41A31F20A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2341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8A56605-E6E5-2196-BA9C-7D86E69B58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32667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2BB77B6E-4332-5B6F-E705-89965B599C3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15064" y="4328419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B5A3B96-A3E0-F46B-4CE0-4720194534D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84129" y="4328419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03E0ECEF-F5A0-1E0B-B73F-A1AB162EFFD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40080" y="4020537"/>
            <a:ext cx="10591200" cy="360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7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Process,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97CA1-CDC4-7DAA-AAF2-7BF0E2872FA6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Coie LLP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974864E-7BF1-A739-90B9-425922F752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07711" y="2536876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455C2C64-0981-96B3-4A1E-8CD4FFAED9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0049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C449F58-F999-EEF2-378F-A794B00B49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76776" y="2536876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AAB1BD73-CC2E-D599-1A5B-2518A8910FA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0020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B9212AA-038E-435F-6471-C9A0AAC5E0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2727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3153AE3-0E3F-CC14-6928-D41A31F20A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2341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8A56605-E6E5-2196-BA9C-7D86E69B58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32667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2BB77B6E-4332-5B6F-E705-89965B599C3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15064" y="4328419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B5A3B96-A3E0-F46B-4CE0-4720194534D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84129" y="4328419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A51D86F3-B43D-F5D2-CD4B-6DFFA4B84CA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40080" y="4020682"/>
            <a:ext cx="10591200" cy="360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Process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97CA1-CDC4-7DAA-AAF2-7BF0E2872FA6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Coie LLP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974864E-7BF1-A739-90B9-425922F752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07711" y="2536876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455C2C64-0981-96B3-4A1E-8CD4FFAED9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0049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C449F58-F999-EEF2-378F-A794B00B49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76776" y="2536876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AAB1BD73-CC2E-D599-1A5B-2518A8910FA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0020" y="1646748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B9212AA-038E-435F-6471-C9A0AAC5E0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2727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3153AE3-0E3F-CC14-6928-D41A31F20A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2341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8A56605-E6E5-2196-BA9C-7D86E69B58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32667" y="5283315"/>
            <a:ext cx="1484725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2BB77B6E-4332-5B6F-E705-89965B599C3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15064" y="4328419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B5A3B96-A3E0-F46B-4CE0-4720194534D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84129" y="4328419"/>
            <a:ext cx="2070020" cy="210219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B24389DC-EE16-A955-6B24-3C16BA39716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40080" y="4020682"/>
            <a:ext cx="10591200" cy="360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6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Roadmap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5DE570-1675-EEF1-2DF7-F3EC1641A7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0500" y="1200150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bg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06936D2-B5B7-F2DB-4B61-A676B5693B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396876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bg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BA70F92-2BCF-DFAF-0D23-418DB7BB0F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0" y="3597760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bg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C1ABDB-A0C8-497E-7FE8-142797FD3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1B14694-668F-3C3A-BDF7-FA65FC1456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1635932"/>
            <a:ext cx="2626783" cy="4057345"/>
          </a:xfrm>
        </p:spPr>
        <p:txBody>
          <a:bodyPr>
            <a:noAutofit/>
          </a:bodyPr>
          <a:lstStyle>
            <a:lvl1pPr marL="230188" indent="-230188">
              <a:spcAft>
                <a:spcPts val="900"/>
              </a:spcAft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512763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 marL="800100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 marL="1087438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 marL="1373188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DD1E0F5-849D-AF05-1577-05E7BAC7111E}"/>
              </a:ext>
            </a:extLst>
          </p:cNvPr>
          <p:cNvSpPr/>
          <p:nvPr userDrawn="1"/>
        </p:nvSpPr>
        <p:spPr>
          <a:xfrm flipH="1" flipV="1">
            <a:off x="9201149" y="1945781"/>
            <a:ext cx="2357401" cy="1653567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1A9185-C135-E9B8-3C0D-11B95F79002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11692" y="1957625"/>
            <a:ext cx="2336400" cy="16308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F9854F-2861-6F8A-FC03-41A89400EEF7}"/>
              </a:ext>
            </a:extLst>
          </p:cNvPr>
          <p:cNvSpPr/>
          <p:nvPr userDrawn="1"/>
        </p:nvSpPr>
        <p:spPr>
          <a:xfrm flipH="1" flipV="1">
            <a:off x="9201149" y="4345473"/>
            <a:ext cx="2357401" cy="1653567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0B0F13-20F8-3ED3-A1AF-0E198F910A9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11692" y="4357317"/>
            <a:ext cx="2336400" cy="16308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78AF256-7642-23A2-4A0D-CBFC7144735F}"/>
              </a:ext>
            </a:extLst>
          </p:cNvPr>
          <p:cNvSpPr/>
          <p:nvPr userDrawn="1"/>
        </p:nvSpPr>
        <p:spPr>
          <a:xfrm>
            <a:off x="3761963" y="3142981"/>
            <a:ext cx="2333613" cy="163248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74FAB44-C268-2531-A1AA-DD19B8DF297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0868" y="3157515"/>
            <a:ext cx="2314015" cy="1612708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</p:spTree>
    <p:extLst>
      <p:ext uri="{BB962C8B-B14F-4D97-AF65-F5344CB8AC3E}">
        <p14:creationId xmlns:p14="http://schemas.microsoft.com/office/powerpoint/2010/main" val="5353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Roadmap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5DE570-1675-EEF1-2DF7-F3EC1641A7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0500" y="1200150"/>
            <a:ext cx="2660650" cy="747713"/>
          </a:xfrm>
          <a:ln w="25400">
            <a:solidFill>
              <a:srgbClr val="275681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bg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06936D2-B5B7-F2DB-4B61-A676B5693B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396876"/>
            <a:ext cx="2660650" cy="747713"/>
          </a:xfrm>
          <a:ln w="25400">
            <a:solidFill>
              <a:srgbClr val="275681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bg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BA70F92-2BCF-DFAF-0D23-418DB7BB0F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0" y="3597760"/>
            <a:ext cx="2660650" cy="747713"/>
          </a:xfrm>
          <a:ln w="25400">
            <a:solidFill>
              <a:srgbClr val="275681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bg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C1ABDB-A0C8-497E-7FE8-142797FD3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1B14694-668F-3C3A-BDF7-FA65FC1456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1635932"/>
            <a:ext cx="2626783" cy="4057345"/>
          </a:xfrm>
        </p:spPr>
        <p:txBody>
          <a:bodyPr>
            <a:noAutofit/>
          </a:bodyPr>
          <a:lstStyle>
            <a:lvl1pPr marL="230188" indent="-230188">
              <a:spcAft>
                <a:spcPts val="900"/>
              </a:spcAft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512763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 marL="800100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 marL="1087438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 marL="1373188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BEA195C-3F29-A446-209A-AFB1FFA9CE21}"/>
              </a:ext>
            </a:extLst>
          </p:cNvPr>
          <p:cNvSpPr/>
          <p:nvPr userDrawn="1"/>
        </p:nvSpPr>
        <p:spPr>
          <a:xfrm flipH="1" flipV="1">
            <a:off x="9201149" y="1945781"/>
            <a:ext cx="2357401" cy="1653567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F87916F-ACCF-B13F-E27E-A1CC2CF6B8D0}"/>
              </a:ext>
            </a:extLst>
          </p:cNvPr>
          <p:cNvSpPr/>
          <p:nvPr userDrawn="1"/>
        </p:nvSpPr>
        <p:spPr>
          <a:xfrm flipH="1" flipV="1">
            <a:off x="9201149" y="4345473"/>
            <a:ext cx="2357401" cy="1653567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25F4A80-7CD6-93DE-7628-4983481946D9}"/>
              </a:ext>
            </a:extLst>
          </p:cNvPr>
          <p:cNvSpPr/>
          <p:nvPr userDrawn="1"/>
        </p:nvSpPr>
        <p:spPr>
          <a:xfrm>
            <a:off x="3761963" y="3142981"/>
            <a:ext cx="2333613" cy="163248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A9745121-9FAE-850D-4DF9-A171AC2DD41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11692" y="1957625"/>
            <a:ext cx="2336400" cy="16308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C3779EC-AC44-D831-CA1F-C2B825504F7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11692" y="4357317"/>
            <a:ext cx="2336400" cy="16308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FC39D7F2-8C6D-804A-333C-4F612A62E8A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0868" y="3157515"/>
            <a:ext cx="2314015" cy="1612708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</p:spTree>
    <p:extLst>
      <p:ext uri="{BB962C8B-B14F-4D97-AF65-F5344CB8AC3E}">
        <p14:creationId xmlns:p14="http://schemas.microsoft.com/office/powerpoint/2010/main" val="15955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Roadmap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</a:t>
            </a:r>
            <a:r>
              <a:rPr lang="en-US" sz="700" err="1">
                <a:solidFill>
                  <a:schemeClr val="tx1"/>
                </a:solidFill>
              </a:rPr>
              <a:t>Coie</a:t>
            </a:r>
            <a:r>
              <a:rPr lang="en-US" sz="700">
                <a:solidFill>
                  <a:schemeClr val="tx1"/>
                </a:solidFill>
              </a:rPr>
              <a:t> LLP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5DE570-1675-EEF1-2DF7-F3EC1641A7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0500" y="1200150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06936D2-B5B7-F2DB-4B61-A676B5693B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396876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BA70F92-2BCF-DFAF-0D23-418DB7BB0F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0" y="3597760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C1ABDB-A0C8-497E-7FE8-142797FD3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1B14694-668F-3C3A-BDF7-FA65FC1456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1635932"/>
            <a:ext cx="2626783" cy="4057345"/>
          </a:xfrm>
        </p:spPr>
        <p:txBody>
          <a:bodyPr>
            <a:noAutofit/>
          </a:bodyPr>
          <a:lstStyle>
            <a:lvl1pPr marL="230188" indent="-230188">
              <a:spcAft>
                <a:spcPts val="900"/>
              </a:spcAft>
              <a:buFont typeface="Aptos" panose="020B0004020202020204" pitchFamily="34" charset="0"/>
              <a:buChar char="–"/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 marL="512763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 marL="800100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 marL="108743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 marL="137318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BEDB039-B1A4-6ADC-38D5-84EBC2C13DA6}"/>
              </a:ext>
            </a:extLst>
          </p:cNvPr>
          <p:cNvSpPr/>
          <p:nvPr userDrawn="1"/>
        </p:nvSpPr>
        <p:spPr>
          <a:xfrm flipH="1" flipV="1">
            <a:off x="9201149" y="1945781"/>
            <a:ext cx="2357401" cy="1653567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556178B-59CD-25B1-47EC-A4C579309FA0}"/>
              </a:ext>
            </a:extLst>
          </p:cNvPr>
          <p:cNvSpPr/>
          <p:nvPr userDrawn="1"/>
        </p:nvSpPr>
        <p:spPr>
          <a:xfrm flipH="1" flipV="1">
            <a:off x="9201149" y="4345473"/>
            <a:ext cx="2357401" cy="1653567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C262EF-4B90-C626-F9B8-7DF34E368531}"/>
              </a:ext>
            </a:extLst>
          </p:cNvPr>
          <p:cNvSpPr/>
          <p:nvPr userDrawn="1"/>
        </p:nvSpPr>
        <p:spPr>
          <a:xfrm>
            <a:off x="3761963" y="3142981"/>
            <a:ext cx="2333613" cy="163248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238946A-9486-9603-B0A1-E94598E941B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11692" y="1957625"/>
            <a:ext cx="2336400" cy="16308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C20EA84A-4784-BF4A-C647-506A32F12DD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11692" y="4357317"/>
            <a:ext cx="2336400" cy="16308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DFDFB454-48F6-CA21-1110-89331E34639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0868" y="3157515"/>
            <a:ext cx="2314015" cy="1612708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</p:spTree>
    <p:extLst>
      <p:ext uri="{BB962C8B-B14F-4D97-AF65-F5344CB8AC3E}">
        <p14:creationId xmlns:p14="http://schemas.microsoft.com/office/powerpoint/2010/main" val="428523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9966EB0-A9F9-49E8-2B7B-0B7815DAB2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84" y="3332924"/>
            <a:ext cx="3338794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1513491-0893-2E7A-5534-B32D6E96C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3683" y="3591596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F50231-7DED-CF82-D97D-7429D31299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3683" y="3786225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2ECC3C14-3F52-7243-031D-5C3016338E0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11434" y="2180216"/>
            <a:ext cx="2735090" cy="338318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9744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Roadma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</a:t>
            </a:r>
            <a:r>
              <a:rPr lang="en-US" sz="700" err="1">
                <a:solidFill>
                  <a:schemeClr val="tx1"/>
                </a:solidFill>
              </a:rPr>
              <a:t>Coie</a:t>
            </a:r>
            <a:r>
              <a:rPr lang="en-US" sz="700">
                <a:solidFill>
                  <a:schemeClr val="tx1"/>
                </a:solidFill>
              </a:rPr>
              <a:t> LLP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5DE570-1675-EEF1-2DF7-F3EC1641A7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0500" y="1200150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06936D2-B5B7-F2DB-4B61-A676B5693B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396876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BA70F92-2BCF-DFAF-0D23-418DB7BB0F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0" y="3597760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C1ABDB-A0C8-497E-7FE8-142797FD3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1B14694-668F-3C3A-BDF7-FA65FC1456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1635932"/>
            <a:ext cx="2626783" cy="4057345"/>
          </a:xfrm>
        </p:spPr>
        <p:txBody>
          <a:bodyPr>
            <a:noAutofit/>
          </a:bodyPr>
          <a:lstStyle>
            <a:lvl1pPr marL="230188" indent="-230188">
              <a:spcAft>
                <a:spcPts val="900"/>
              </a:spcAft>
              <a:buFont typeface="Aptos" panose="020B0004020202020204" pitchFamily="34" charset="0"/>
              <a:buChar char="–"/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 marL="512763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 marL="800100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 marL="108743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 marL="137318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2AE161-947B-D96A-600E-861C13B2099C}"/>
              </a:ext>
            </a:extLst>
          </p:cNvPr>
          <p:cNvSpPr/>
          <p:nvPr userDrawn="1"/>
        </p:nvSpPr>
        <p:spPr>
          <a:xfrm flipH="1" flipV="1">
            <a:off x="9201149" y="1945781"/>
            <a:ext cx="2357401" cy="1653567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080D68-7E26-6022-1B15-2B53B81C2805}"/>
              </a:ext>
            </a:extLst>
          </p:cNvPr>
          <p:cNvSpPr/>
          <p:nvPr userDrawn="1"/>
        </p:nvSpPr>
        <p:spPr>
          <a:xfrm flipH="1" flipV="1">
            <a:off x="9201149" y="4345473"/>
            <a:ext cx="2357401" cy="1653567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62DE8B-A8D2-B6DB-7D81-C62B87976DAD}"/>
              </a:ext>
            </a:extLst>
          </p:cNvPr>
          <p:cNvSpPr/>
          <p:nvPr userDrawn="1"/>
        </p:nvSpPr>
        <p:spPr>
          <a:xfrm>
            <a:off x="3761963" y="3142981"/>
            <a:ext cx="2333613" cy="163248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56149FA-42F0-F1D4-2BD1-4B58D76EC3F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11692" y="1957625"/>
            <a:ext cx="2336400" cy="16308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CCF5ACB1-1789-525F-5B5F-A8A01A62FF7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11692" y="4357317"/>
            <a:ext cx="2336400" cy="16308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11F7561E-54A8-4DB3-2983-983E9D35150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0868" y="3157515"/>
            <a:ext cx="2314015" cy="1612708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</p:spTree>
    <p:extLst>
      <p:ext uri="{BB962C8B-B14F-4D97-AF65-F5344CB8AC3E}">
        <p14:creationId xmlns:p14="http://schemas.microsoft.com/office/powerpoint/2010/main" val="27379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, Roadmap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</a:t>
            </a:r>
            <a:r>
              <a:rPr lang="en-US" sz="700" err="1">
                <a:solidFill>
                  <a:schemeClr val="tx1"/>
                </a:solidFill>
              </a:rPr>
              <a:t>Coie</a:t>
            </a:r>
            <a:r>
              <a:rPr lang="en-US" sz="700">
                <a:solidFill>
                  <a:schemeClr val="tx1"/>
                </a:solidFill>
              </a:rPr>
              <a:t> LLP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5DE570-1675-EEF1-2DF7-F3EC1641A7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0500" y="1200150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06936D2-B5B7-F2DB-4B61-A676B5693B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396876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BA70F92-2BCF-DFAF-0D23-418DB7BB0F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00" y="3597760"/>
            <a:ext cx="2660650" cy="747713"/>
          </a:xfrm>
          <a:ln w="254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noAutofit/>
          </a:bodyPr>
          <a:lstStyle>
            <a:lvl1pPr marL="0" indent="0" algn="l">
              <a:lnSpc>
                <a:spcPts val="1500"/>
              </a:lnSpc>
              <a:buNone/>
              <a:defRPr lang="en-US" sz="1000" b="1" smtClean="0">
                <a:solidFill>
                  <a:schemeClr val="tx1"/>
                </a:solidFill>
              </a:defRPr>
            </a:lvl1pPr>
            <a:lvl2pPr marL="457200" indent="0">
              <a:buNone/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en-GB" sz="1200"/>
            </a:lvl5pPr>
          </a:lstStyle>
          <a:p>
            <a:pPr marL="228600" lvl="0" indent="-228600">
              <a:lnSpc>
                <a:spcPts val="1000"/>
              </a:lnSpc>
              <a:spcAft>
                <a:spcPts val="0"/>
              </a:spcAft>
            </a:pPr>
            <a:r>
              <a:rPr lang="en-US"/>
              <a:t>Insert Text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AC1ABDB-A0C8-497E-7FE8-142797FD3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1B14694-668F-3C3A-BDF7-FA65FC1456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1635932"/>
            <a:ext cx="2626783" cy="4057345"/>
          </a:xfrm>
        </p:spPr>
        <p:txBody>
          <a:bodyPr>
            <a:noAutofit/>
          </a:bodyPr>
          <a:lstStyle>
            <a:lvl1pPr marL="230188" indent="-230188">
              <a:spcAft>
                <a:spcPts val="900"/>
              </a:spcAft>
              <a:buFont typeface="Aptos" panose="020B0004020202020204" pitchFamily="34" charset="0"/>
              <a:buChar char="–"/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 marL="512763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 marL="800100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 marL="108743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 marL="137318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FC9698-16FD-20EE-6B4E-C5BF790270D3}"/>
              </a:ext>
            </a:extLst>
          </p:cNvPr>
          <p:cNvSpPr/>
          <p:nvPr userDrawn="1"/>
        </p:nvSpPr>
        <p:spPr>
          <a:xfrm flipH="1" flipV="1">
            <a:off x="9201149" y="1945781"/>
            <a:ext cx="2357401" cy="1653567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06397A-A9A8-A97C-E009-B230C4040DA0}"/>
              </a:ext>
            </a:extLst>
          </p:cNvPr>
          <p:cNvSpPr/>
          <p:nvPr userDrawn="1"/>
        </p:nvSpPr>
        <p:spPr>
          <a:xfrm flipH="1" flipV="1">
            <a:off x="9201149" y="4345473"/>
            <a:ext cx="2357401" cy="1653567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EB90C6-F85B-A897-7E12-11E3D3BAA28E}"/>
              </a:ext>
            </a:extLst>
          </p:cNvPr>
          <p:cNvSpPr/>
          <p:nvPr userDrawn="1"/>
        </p:nvSpPr>
        <p:spPr>
          <a:xfrm>
            <a:off x="3761963" y="3142981"/>
            <a:ext cx="2333613" cy="163248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0A73591-FECC-940A-3576-9E830A09939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11692" y="1957625"/>
            <a:ext cx="2336400" cy="16308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2C35D167-BF52-8496-46AF-745CB7FD5B4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11692" y="4357317"/>
            <a:ext cx="2336400" cy="16308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E9B8FACA-A06B-D814-2B41-82F9246F242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0868" y="3157515"/>
            <a:ext cx="2314015" cy="1612708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</p:spTree>
    <p:extLst>
      <p:ext uri="{BB962C8B-B14F-4D97-AF65-F5344CB8AC3E}">
        <p14:creationId xmlns:p14="http://schemas.microsoft.com/office/powerpoint/2010/main" val="123326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, 1-up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D79CFF-A78C-9430-5409-34247184B2AE}"/>
              </a:ext>
            </a:extLst>
          </p:cNvPr>
          <p:cNvSpPr/>
          <p:nvPr userDrawn="1"/>
        </p:nvSpPr>
        <p:spPr>
          <a:xfrm>
            <a:off x="-1" y="1635760"/>
            <a:ext cx="9759950" cy="4267200"/>
          </a:xfrm>
          <a:custGeom>
            <a:avLst/>
            <a:gdLst>
              <a:gd name="connsiteX0" fmla="*/ 0 w 9759950"/>
              <a:gd name="connsiteY0" fmla="*/ 0 h 4267200"/>
              <a:gd name="connsiteX1" fmla="*/ 7626350 w 9759950"/>
              <a:gd name="connsiteY1" fmla="*/ 0 h 4267200"/>
              <a:gd name="connsiteX2" fmla="*/ 9759950 w 9759950"/>
              <a:gd name="connsiteY2" fmla="*/ 2133600 h 4267200"/>
              <a:gd name="connsiteX3" fmla="*/ 7626350 w 9759950"/>
              <a:gd name="connsiteY3" fmla="*/ 4267200 h 4267200"/>
              <a:gd name="connsiteX4" fmla="*/ 0 w 9759950"/>
              <a:gd name="connsiteY4" fmla="*/ 4267200 h 4267200"/>
              <a:gd name="connsiteX5" fmla="*/ 0 w 9759950"/>
              <a:gd name="connsiteY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950" h="4267200">
                <a:moveTo>
                  <a:pt x="0" y="0"/>
                </a:moveTo>
                <a:lnTo>
                  <a:pt x="7626350" y="0"/>
                </a:lnTo>
                <a:cubicBezTo>
                  <a:pt x="8804705" y="0"/>
                  <a:pt x="9759950" y="955245"/>
                  <a:pt x="9759950" y="2133600"/>
                </a:cubicBezTo>
                <a:cubicBezTo>
                  <a:pt x="9759950" y="3311955"/>
                  <a:pt x="8804705" y="4267200"/>
                  <a:pt x="7626350" y="4267200"/>
                </a:cubicBez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82502D2-1533-E8B5-64DE-DBD6CF10E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7649" y="2078517"/>
            <a:ext cx="4658172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A8CDFB-4554-767B-E60A-612352279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48" y="2337189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4D62BA-8469-7238-352A-A02C2064F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7648" y="2531818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8A1AD4-C098-C5D3-7614-60D3DF4A3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7648" y="2726447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35070-580D-BD73-B8B3-A3EF46A777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7648" y="2921075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2123507"/>
            <a:ext cx="2252566" cy="278632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0DB590-7C62-7C8D-DA05-050F06973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87648" y="3463925"/>
            <a:ext cx="4658172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B8A0C462-8C34-A074-249A-EA4BF476751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5607847" y="941757"/>
            <a:ext cx="21600" cy="46620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6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, 1-u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D79CFF-A78C-9430-5409-34247184B2AE}"/>
              </a:ext>
            </a:extLst>
          </p:cNvPr>
          <p:cNvSpPr/>
          <p:nvPr userDrawn="1"/>
        </p:nvSpPr>
        <p:spPr>
          <a:xfrm>
            <a:off x="-1" y="1635760"/>
            <a:ext cx="9759950" cy="4267200"/>
          </a:xfrm>
          <a:custGeom>
            <a:avLst/>
            <a:gdLst>
              <a:gd name="connsiteX0" fmla="*/ 0 w 9759950"/>
              <a:gd name="connsiteY0" fmla="*/ 0 h 4267200"/>
              <a:gd name="connsiteX1" fmla="*/ 7626350 w 9759950"/>
              <a:gd name="connsiteY1" fmla="*/ 0 h 4267200"/>
              <a:gd name="connsiteX2" fmla="*/ 9759950 w 9759950"/>
              <a:gd name="connsiteY2" fmla="*/ 2133600 h 4267200"/>
              <a:gd name="connsiteX3" fmla="*/ 7626350 w 9759950"/>
              <a:gd name="connsiteY3" fmla="*/ 4267200 h 4267200"/>
              <a:gd name="connsiteX4" fmla="*/ 0 w 9759950"/>
              <a:gd name="connsiteY4" fmla="*/ 4267200 h 4267200"/>
              <a:gd name="connsiteX5" fmla="*/ 0 w 9759950"/>
              <a:gd name="connsiteY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950" h="4267200">
                <a:moveTo>
                  <a:pt x="0" y="0"/>
                </a:moveTo>
                <a:lnTo>
                  <a:pt x="7626350" y="0"/>
                </a:lnTo>
                <a:cubicBezTo>
                  <a:pt x="8804705" y="0"/>
                  <a:pt x="9759950" y="955245"/>
                  <a:pt x="9759950" y="2133600"/>
                </a:cubicBezTo>
                <a:cubicBezTo>
                  <a:pt x="9759950" y="3311955"/>
                  <a:pt x="8804705" y="4267200"/>
                  <a:pt x="7626350" y="4267200"/>
                </a:cubicBez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82502D2-1533-E8B5-64DE-DBD6CF10E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7649" y="2078517"/>
            <a:ext cx="4658172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A8CDFB-4554-767B-E60A-612352279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48" y="2337189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4D62BA-8469-7238-352A-A02C2064F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7648" y="2531818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8A1AD4-C098-C5D3-7614-60D3DF4A3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7648" y="2726447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35070-580D-BD73-B8B3-A3EF46A777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7648" y="2921075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2123507"/>
            <a:ext cx="2252566" cy="278632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0DB590-7C62-7C8D-DA05-050F06973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87648" y="3463925"/>
            <a:ext cx="4658172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B46A9C0F-7AEE-B05F-BDEC-3B1DDBDA0C4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5607847" y="941757"/>
            <a:ext cx="21600" cy="46620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1-up, Medium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82502D2-1533-E8B5-64DE-DBD6CF10E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87649" y="2078517"/>
            <a:ext cx="4658172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A8CDFB-4554-767B-E60A-612352279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648" y="2337189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4D62BA-8469-7238-352A-A02C2064F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7648" y="2531818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8A1AD4-C098-C5D3-7614-60D3DF4A3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7648" y="2726447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35070-580D-BD73-B8B3-A3EF46A777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7648" y="2921075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2123507"/>
            <a:ext cx="2252566" cy="278632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0DB590-7C62-7C8D-DA05-050F06973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87648" y="3463925"/>
            <a:ext cx="4658172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7F8B564B-BD0C-9D56-4238-5FCEFB1780F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5607847" y="941757"/>
            <a:ext cx="21600" cy="46620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7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, 1-up Extended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D79CFF-A78C-9430-5409-34247184B2AE}"/>
              </a:ext>
            </a:extLst>
          </p:cNvPr>
          <p:cNvSpPr/>
          <p:nvPr userDrawn="1"/>
        </p:nvSpPr>
        <p:spPr>
          <a:xfrm>
            <a:off x="-1" y="1635760"/>
            <a:ext cx="9759950" cy="4267200"/>
          </a:xfrm>
          <a:custGeom>
            <a:avLst/>
            <a:gdLst>
              <a:gd name="connsiteX0" fmla="*/ 0 w 9759950"/>
              <a:gd name="connsiteY0" fmla="*/ 0 h 4267200"/>
              <a:gd name="connsiteX1" fmla="*/ 7626350 w 9759950"/>
              <a:gd name="connsiteY1" fmla="*/ 0 h 4267200"/>
              <a:gd name="connsiteX2" fmla="*/ 9759950 w 9759950"/>
              <a:gd name="connsiteY2" fmla="*/ 2133600 h 4267200"/>
              <a:gd name="connsiteX3" fmla="*/ 7626350 w 9759950"/>
              <a:gd name="connsiteY3" fmla="*/ 4267200 h 4267200"/>
              <a:gd name="connsiteX4" fmla="*/ 0 w 9759950"/>
              <a:gd name="connsiteY4" fmla="*/ 4267200 h 4267200"/>
              <a:gd name="connsiteX5" fmla="*/ 0 w 9759950"/>
              <a:gd name="connsiteY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950" h="4267200">
                <a:moveTo>
                  <a:pt x="0" y="0"/>
                </a:moveTo>
                <a:lnTo>
                  <a:pt x="7626350" y="0"/>
                </a:lnTo>
                <a:cubicBezTo>
                  <a:pt x="8804705" y="0"/>
                  <a:pt x="9759950" y="955245"/>
                  <a:pt x="9759950" y="2133600"/>
                </a:cubicBezTo>
                <a:cubicBezTo>
                  <a:pt x="9759950" y="3311955"/>
                  <a:pt x="8804705" y="4267200"/>
                  <a:pt x="7626350" y="4267200"/>
                </a:cubicBez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82502D2-1533-E8B5-64DE-DBD6CF10E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5497" y="2078517"/>
            <a:ext cx="4658172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A8CDFB-4554-767B-E60A-612352279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25496" y="2337189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4D62BA-8469-7238-352A-A02C2064F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25496" y="2531818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8A1AD4-C098-C5D3-7614-60D3DF4A3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25496" y="2726447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35070-580D-BD73-B8B3-A3EF46A777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25496" y="2921075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2123508"/>
            <a:ext cx="1582522" cy="195751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0DB590-7C62-7C8D-DA05-050F06973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5496" y="3463925"/>
            <a:ext cx="5207714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5E1607FE-F52F-9192-ED35-F86F1285F2B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5215696" y="671757"/>
            <a:ext cx="21600" cy="52020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2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, 1-up Extended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D79CFF-A78C-9430-5409-34247184B2AE}"/>
              </a:ext>
            </a:extLst>
          </p:cNvPr>
          <p:cNvSpPr/>
          <p:nvPr userDrawn="1"/>
        </p:nvSpPr>
        <p:spPr>
          <a:xfrm>
            <a:off x="-1" y="1635760"/>
            <a:ext cx="9759950" cy="4267200"/>
          </a:xfrm>
          <a:custGeom>
            <a:avLst/>
            <a:gdLst>
              <a:gd name="connsiteX0" fmla="*/ 0 w 9759950"/>
              <a:gd name="connsiteY0" fmla="*/ 0 h 4267200"/>
              <a:gd name="connsiteX1" fmla="*/ 7626350 w 9759950"/>
              <a:gd name="connsiteY1" fmla="*/ 0 h 4267200"/>
              <a:gd name="connsiteX2" fmla="*/ 9759950 w 9759950"/>
              <a:gd name="connsiteY2" fmla="*/ 2133600 h 4267200"/>
              <a:gd name="connsiteX3" fmla="*/ 7626350 w 9759950"/>
              <a:gd name="connsiteY3" fmla="*/ 4267200 h 4267200"/>
              <a:gd name="connsiteX4" fmla="*/ 0 w 9759950"/>
              <a:gd name="connsiteY4" fmla="*/ 4267200 h 4267200"/>
              <a:gd name="connsiteX5" fmla="*/ 0 w 9759950"/>
              <a:gd name="connsiteY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950" h="4267200">
                <a:moveTo>
                  <a:pt x="0" y="0"/>
                </a:moveTo>
                <a:lnTo>
                  <a:pt x="7626350" y="0"/>
                </a:lnTo>
                <a:cubicBezTo>
                  <a:pt x="8804705" y="0"/>
                  <a:pt x="9759950" y="955245"/>
                  <a:pt x="9759950" y="2133600"/>
                </a:cubicBezTo>
                <a:cubicBezTo>
                  <a:pt x="9759950" y="3311955"/>
                  <a:pt x="8804705" y="4267200"/>
                  <a:pt x="7626350" y="4267200"/>
                </a:cubicBez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82502D2-1533-E8B5-64DE-DBD6CF10E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5497" y="2078517"/>
            <a:ext cx="4658172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A8CDFB-4554-767B-E60A-612352279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25496" y="2337189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4D62BA-8469-7238-352A-A02C2064F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25496" y="2531818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8A1AD4-C098-C5D3-7614-60D3DF4A3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25496" y="2726447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35070-580D-BD73-B8B3-A3EF46A777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25496" y="2921075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2123508"/>
            <a:ext cx="1582522" cy="195751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0DB590-7C62-7C8D-DA05-050F06973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5496" y="3463925"/>
            <a:ext cx="5207714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1A149F9F-4BF3-6873-0675-7EE08BB18F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5215696" y="671757"/>
            <a:ext cx="21600" cy="52020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1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1-up, Extended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82502D2-1533-E8B5-64DE-DBD6CF10E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5497" y="2078517"/>
            <a:ext cx="4658172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A8CDFB-4554-767B-E60A-612352279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25496" y="2337189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4D62BA-8469-7238-352A-A02C2064F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25496" y="2531818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8A1AD4-C098-C5D3-7614-60D3DF4A3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25496" y="2726447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35070-580D-BD73-B8B3-A3EF46A777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25496" y="2921075"/>
            <a:ext cx="4658172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2123508"/>
            <a:ext cx="1582522" cy="195751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0DB590-7C62-7C8D-DA05-050F06973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5496" y="3463925"/>
            <a:ext cx="5207714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C2A34FC6-5385-C9B4-F36B-D3DAEF3FB0B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5215696" y="671757"/>
            <a:ext cx="21600" cy="52020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, 2-up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D79CFF-A78C-9430-5409-34247184B2AE}"/>
              </a:ext>
            </a:extLst>
          </p:cNvPr>
          <p:cNvSpPr/>
          <p:nvPr userDrawn="1"/>
        </p:nvSpPr>
        <p:spPr>
          <a:xfrm>
            <a:off x="-1" y="1635760"/>
            <a:ext cx="9759950" cy="4267200"/>
          </a:xfrm>
          <a:custGeom>
            <a:avLst/>
            <a:gdLst>
              <a:gd name="connsiteX0" fmla="*/ 0 w 9759950"/>
              <a:gd name="connsiteY0" fmla="*/ 0 h 4267200"/>
              <a:gd name="connsiteX1" fmla="*/ 7626350 w 9759950"/>
              <a:gd name="connsiteY1" fmla="*/ 0 h 4267200"/>
              <a:gd name="connsiteX2" fmla="*/ 9759950 w 9759950"/>
              <a:gd name="connsiteY2" fmla="*/ 2133600 h 4267200"/>
              <a:gd name="connsiteX3" fmla="*/ 7626350 w 9759950"/>
              <a:gd name="connsiteY3" fmla="*/ 4267200 h 4267200"/>
              <a:gd name="connsiteX4" fmla="*/ 0 w 9759950"/>
              <a:gd name="connsiteY4" fmla="*/ 4267200 h 4267200"/>
              <a:gd name="connsiteX5" fmla="*/ 0 w 9759950"/>
              <a:gd name="connsiteY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950" h="4267200">
                <a:moveTo>
                  <a:pt x="0" y="0"/>
                </a:moveTo>
                <a:lnTo>
                  <a:pt x="7626350" y="0"/>
                </a:lnTo>
                <a:cubicBezTo>
                  <a:pt x="8804705" y="0"/>
                  <a:pt x="9759950" y="955245"/>
                  <a:pt x="9759950" y="2133600"/>
                </a:cubicBezTo>
                <a:cubicBezTo>
                  <a:pt x="9759950" y="3311955"/>
                  <a:pt x="8804705" y="4267200"/>
                  <a:pt x="7626350" y="4267200"/>
                </a:cubicBez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82502D2-1533-E8B5-64DE-DBD6CF10E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3797" y="203930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A8CDFB-4554-767B-E60A-612352279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3797" y="224052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4D62BA-8469-7238-352A-A02C2064F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3797" y="243515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8A1AD4-C098-C5D3-7614-60D3DF4A3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3797" y="2629784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35070-580D-BD73-B8B3-A3EF46A777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3797" y="282441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203795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0DB590-7C62-7C8D-DA05-050F06973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13797" y="3463925"/>
            <a:ext cx="2505051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BECA7CD-7F35-6872-7ACD-E4C1B7544E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03822" y="203930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A567B60-B920-1393-D3A2-DD98E2FA3E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03822" y="224052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8AE56C-1CB3-B613-504D-46F7C9281E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03822" y="243515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1BBDE47-C238-7154-69D6-CA48CE2972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03822" y="2629784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7B359AC-C622-1AE0-F425-EA119B157D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03822" y="282441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79A1DFC2-4BC6-8D08-C729-723540FFB07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30105" y="203795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B5DAB92-072E-548C-76A9-7307FAD0FF3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3822" y="3463925"/>
            <a:ext cx="2505051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BC4C0D29-A7B4-6EDD-BB4B-370C178D871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3160303" y="1989038"/>
            <a:ext cx="21600" cy="2505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8ADB472E-CFE3-BB67-09F8-1ACC2B4A583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16200000">
            <a:off x="7245822" y="1989038"/>
            <a:ext cx="21600" cy="2505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2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, 2-u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D79CFF-A78C-9430-5409-34247184B2AE}"/>
              </a:ext>
            </a:extLst>
          </p:cNvPr>
          <p:cNvSpPr/>
          <p:nvPr userDrawn="1"/>
        </p:nvSpPr>
        <p:spPr>
          <a:xfrm>
            <a:off x="-1" y="1635760"/>
            <a:ext cx="9759950" cy="4267200"/>
          </a:xfrm>
          <a:custGeom>
            <a:avLst/>
            <a:gdLst>
              <a:gd name="connsiteX0" fmla="*/ 0 w 9759950"/>
              <a:gd name="connsiteY0" fmla="*/ 0 h 4267200"/>
              <a:gd name="connsiteX1" fmla="*/ 7626350 w 9759950"/>
              <a:gd name="connsiteY1" fmla="*/ 0 h 4267200"/>
              <a:gd name="connsiteX2" fmla="*/ 9759950 w 9759950"/>
              <a:gd name="connsiteY2" fmla="*/ 2133600 h 4267200"/>
              <a:gd name="connsiteX3" fmla="*/ 7626350 w 9759950"/>
              <a:gd name="connsiteY3" fmla="*/ 4267200 h 4267200"/>
              <a:gd name="connsiteX4" fmla="*/ 0 w 9759950"/>
              <a:gd name="connsiteY4" fmla="*/ 4267200 h 4267200"/>
              <a:gd name="connsiteX5" fmla="*/ 0 w 9759950"/>
              <a:gd name="connsiteY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950" h="4267200">
                <a:moveTo>
                  <a:pt x="0" y="0"/>
                </a:moveTo>
                <a:lnTo>
                  <a:pt x="7626350" y="0"/>
                </a:lnTo>
                <a:cubicBezTo>
                  <a:pt x="8804705" y="0"/>
                  <a:pt x="9759950" y="955245"/>
                  <a:pt x="9759950" y="2133600"/>
                </a:cubicBezTo>
                <a:cubicBezTo>
                  <a:pt x="9759950" y="3311955"/>
                  <a:pt x="8804705" y="4267200"/>
                  <a:pt x="7626350" y="4267200"/>
                </a:cubicBez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82502D2-1533-E8B5-64DE-DBD6CF10E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3797" y="203930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A8CDFB-4554-767B-E60A-612352279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3797" y="224052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4D62BA-8469-7238-352A-A02C2064F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3797" y="243515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8A1AD4-C098-C5D3-7614-60D3DF4A3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3797" y="2629784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35070-580D-BD73-B8B3-A3EF46A777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3797" y="282441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203795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0DB590-7C62-7C8D-DA05-050F06973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13797" y="3463925"/>
            <a:ext cx="2505051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BECA7CD-7F35-6872-7ACD-E4C1B7544E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03822" y="203930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A567B60-B920-1393-D3A2-DD98E2FA3E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03822" y="224052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8AE56C-1CB3-B613-504D-46F7C9281E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03822" y="243515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1BBDE47-C238-7154-69D6-CA48CE2972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03822" y="2629784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7B359AC-C622-1AE0-F425-EA119B157D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03822" y="282441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79A1DFC2-4BC6-8D08-C729-723540FFB07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30105" y="203795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B5DAB92-072E-548C-76A9-7307FAD0FF3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3822" y="3463925"/>
            <a:ext cx="2505051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00F2CF17-EE5B-46BA-BCCC-9C17A868FCF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3160303" y="1989038"/>
            <a:ext cx="21600" cy="25056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1EA8538F-7CAC-A1D6-8F07-1C298E5299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16200000">
            <a:off x="7245822" y="1989038"/>
            <a:ext cx="21600" cy="25056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8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9966EB0-A9F9-49E8-2B7B-0B7815DAB2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84" y="3332924"/>
            <a:ext cx="3338794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1513491-0893-2E7A-5534-B32D6E96C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3683" y="3591596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F50231-7DED-CF82-D97D-7429D31299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3683" y="3786225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2ECC3C14-3F52-7243-031D-5C3016338E0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11434" y="2180216"/>
            <a:ext cx="2735090" cy="338318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4340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2-up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82502D2-1533-E8B5-64DE-DBD6CF10E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3797" y="203930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A8CDFB-4554-767B-E60A-612352279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3797" y="224052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C4D62BA-8469-7238-352A-A02C2064FF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3797" y="243515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08A1AD4-C098-C5D3-7614-60D3DF4A37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3797" y="2629784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E35070-580D-BD73-B8B3-A3EF46A777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13797" y="282441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203795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0DB590-7C62-7C8D-DA05-050F06973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13797" y="3463925"/>
            <a:ext cx="2505051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BECA7CD-7F35-6872-7ACD-E4C1B7544E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03822" y="203930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A567B60-B920-1393-D3A2-DD98E2FA3E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03822" y="224052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8AE56C-1CB3-B613-504D-46F7C9281E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03822" y="243515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1BBDE47-C238-7154-69D6-CA48CE2972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03822" y="2629784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7B359AC-C622-1AE0-F425-EA119B157D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03822" y="282441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79A1DFC2-4BC6-8D08-C729-723540FFB07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30105" y="203795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B5DAB92-072E-548C-76A9-7307FAD0FF3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3822" y="3463925"/>
            <a:ext cx="2505051" cy="227488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4DC4550B-BD11-0515-0C1D-B4380BFF57C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3160303" y="1989038"/>
            <a:ext cx="21600" cy="2505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AE447701-B685-FA12-0FEB-0F8E5CC2C1A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16200000">
            <a:off x="7245822" y="1989038"/>
            <a:ext cx="21600" cy="2505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1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, 3-up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2980731"/>
            <a:ext cx="2729236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80" y="3181954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" y="3376583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A4667F8-DF03-168C-FA26-A3E68F9D6A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" y="3571212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85E6C33-A3B3-CA02-D007-CE09F4D846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80" y="3765840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A7A6E49-05A0-4AEE-7D88-8C0EBF068B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079" y="4404096"/>
            <a:ext cx="2774281" cy="1622834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B0B380-3C40-13BD-4122-9DB2D26375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4159" y="2980731"/>
            <a:ext cx="2729236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4694FE-F785-53E7-474A-5266AFF2D5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4159" y="3181954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6240A7C-3B76-9A8F-6141-73B86135E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4159" y="3376583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006CD9-0CE1-D0BA-1166-9457CA27B2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84159" y="3571212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9675AFE-9677-8BBE-FD2F-21C62E27BCA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84159" y="3765840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6F9149A-7FA3-D9A3-9177-54F9214A67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8415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54AC6B7-7BD2-BB80-74BF-0A473197FF7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4158" y="4404096"/>
            <a:ext cx="2774281" cy="1622834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488EC31-5380-07B5-2B52-C782C0EB11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11122" y="2980731"/>
            <a:ext cx="2729236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79B87B4-15D5-DF84-1B51-EC6EC7B19B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11122" y="3181954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D2E7BE4-1F24-41C8-4022-AF3735BBB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11122" y="3376583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AA5A6A8-B0B6-5163-84A2-6DC6EFD318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11122" y="3571212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58E3D61-B7E8-7359-639E-C10D4DE785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1122" y="3765840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B0D68795-02D7-F5B8-A2DC-DF0E974050D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11122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A6532763-6C7E-0448-2EF2-98AF1BBAE55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11121" y="4404096"/>
            <a:ext cx="2774281" cy="1622834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F7B266CA-F17D-4BD0-A47F-06484B9BD6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1993679" y="2813643"/>
            <a:ext cx="21600" cy="27288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83A87194-69C1-CD19-401D-3760ACA1B53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6200000">
            <a:off x="6137759" y="2813643"/>
            <a:ext cx="21600" cy="27288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9D1CBE55-4403-9B20-225E-54F5C376C9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6200000">
            <a:off x="10164722" y="2813643"/>
            <a:ext cx="21600" cy="27288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30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, 3-u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2980731"/>
            <a:ext cx="2729236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80" y="3181954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" y="3376583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A4667F8-DF03-168C-FA26-A3E68F9D6A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" y="3571212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85E6C33-A3B3-CA02-D007-CE09F4D846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80" y="3765840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A7A6E49-05A0-4AEE-7D88-8C0EBF068B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079" y="4404096"/>
            <a:ext cx="2774281" cy="1622834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B0B380-3C40-13BD-4122-9DB2D26375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4159" y="2980731"/>
            <a:ext cx="2729236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4694FE-F785-53E7-474A-5266AFF2D5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4159" y="3181954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6240A7C-3B76-9A8F-6141-73B86135E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4159" y="3376583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006CD9-0CE1-D0BA-1166-9457CA27B2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84159" y="3571212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9675AFE-9677-8BBE-FD2F-21C62E27BCA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84159" y="3765840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6F9149A-7FA3-D9A3-9177-54F9214A67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8415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54AC6B7-7BD2-BB80-74BF-0A473197FF7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4158" y="4404096"/>
            <a:ext cx="2774281" cy="1622834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488EC31-5380-07B5-2B52-C782C0EB11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11122" y="2980731"/>
            <a:ext cx="2729236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79B87B4-15D5-DF84-1B51-EC6EC7B19B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11122" y="3181954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D2E7BE4-1F24-41C8-4022-AF3735BBB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11122" y="3376583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AA5A6A8-B0B6-5163-84A2-6DC6EFD318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11122" y="3571212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58E3D61-B7E8-7359-639E-C10D4DE785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1122" y="3765840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B0D68795-02D7-F5B8-A2DC-DF0E974050D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11122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A6532763-6C7E-0448-2EF2-98AF1BBAE55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11121" y="4404096"/>
            <a:ext cx="2774281" cy="1622834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F7B266CA-F17D-4BD0-A47F-06484B9BD6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1993679" y="2813643"/>
            <a:ext cx="21600" cy="27288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83A87194-69C1-CD19-401D-3760ACA1B53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6200000">
            <a:off x="6137759" y="2813643"/>
            <a:ext cx="21600" cy="27288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9D1CBE55-4403-9B20-225E-54F5C376C9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6200000">
            <a:off x="10164722" y="2813643"/>
            <a:ext cx="21600" cy="27288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5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, 3-up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2980731"/>
            <a:ext cx="2729236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80" y="3181954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" y="3376583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A4667F8-DF03-168C-FA26-A3E68F9D6A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" y="3571212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85E6C33-A3B3-CA02-D007-CE09F4D846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80" y="3765840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A7A6E49-05A0-4AEE-7D88-8C0EBF068B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079" y="4404096"/>
            <a:ext cx="2774281" cy="1622834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B0B380-3C40-13BD-4122-9DB2D26375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84159" y="2980731"/>
            <a:ext cx="2729236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4694FE-F785-53E7-474A-5266AFF2D5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84159" y="3181954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6240A7C-3B76-9A8F-6141-73B86135E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4159" y="3376583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006CD9-0CE1-D0BA-1166-9457CA27B2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84159" y="3571212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9675AFE-9677-8BBE-FD2F-21C62E27BCA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84159" y="3765840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6F9149A-7FA3-D9A3-9177-54F9214A67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8415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54AC6B7-7BD2-BB80-74BF-0A473197FF7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84158" y="4404096"/>
            <a:ext cx="2774281" cy="1622834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488EC31-5380-07B5-2B52-C782C0EB11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11122" y="2980731"/>
            <a:ext cx="2729236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79B87B4-15D5-DF84-1B51-EC6EC7B19B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11122" y="3181954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D2E7BE4-1F24-41C8-4022-AF3735BBB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11122" y="3376583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AA5A6A8-B0B6-5163-84A2-6DC6EFD318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11122" y="3571212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58E3D61-B7E8-7359-639E-C10D4DE785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1122" y="3765840"/>
            <a:ext cx="2729236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B0D68795-02D7-F5B8-A2DC-DF0E974050D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11122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A6532763-6C7E-0448-2EF2-98AF1BBAE55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11121" y="4404096"/>
            <a:ext cx="2774281" cy="1622834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722648CF-2B99-935C-5293-6CF7A613A1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1993679" y="2813643"/>
            <a:ext cx="21600" cy="27288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E727DFEC-4B28-1AE0-1167-44D1BF0C58D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6200000">
            <a:off x="6137759" y="2813643"/>
            <a:ext cx="21600" cy="27288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1FCC9C70-DAC5-FDC5-E165-DC031E758B1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6200000">
            <a:off x="10164722" y="2813643"/>
            <a:ext cx="21600" cy="27288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3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, 4-up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2980731"/>
            <a:ext cx="248412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80" y="3181954"/>
            <a:ext cx="248412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" y="3376583"/>
            <a:ext cx="248412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A7A6E49-05A0-4AEE-7D88-8C0EBF068B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079" y="3987637"/>
            <a:ext cx="2484121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B0B380-3C40-13BD-4122-9DB2D26375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53141" y="2980731"/>
            <a:ext cx="2487168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4694FE-F785-53E7-474A-5266AFF2D5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3141" y="3181954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6240A7C-3B76-9A8F-6141-73B86135E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53141" y="3376583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6F9149A-7FA3-D9A3-9177-54F9214A67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53141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54AC6B7-7BD2-BB80-74BF-0A473197FF7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53140" y="3987637"/>
            <a:ext cx="2487168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488EC31-5380-07B5-2B52-C782C0EB11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6578" y="2980731"/>
            <a:ext cx="2487168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79B87B4-15D5-DF84-1B51-EC6EC7B19B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6578" y="3181954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D2E7BE4-1F24-41C8-4022-AF3735BBB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6578" y="3376583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B0D68795-02D7-F5B8-A2DC-DF0E974050D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256578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A6532763-6C7E-0448-2EF2-98AF1BBAE55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6577" y="3987637"/>
            <a:ext cx="2487168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770351B-5EFC-2645-7140-3C5D059D84C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55658" y="2980731"/>
            <a:ext cx="2487168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6962C593-D0F4-1EE0-A01E-F2796D456E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5658" y="3181954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CB136DE-4E14-0CB7-D908-E166EC14180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55658" y="3376583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2790C198-39FD-DF7B-D348-1C32C20093C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55658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E06B9104-746D-7485-EFC4-56A0EE6A24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55657" y="3987637"/>
            <a:ext cx="2487168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D174AD07-86AB-A86C-C9B8-639BD54D3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1873079" y="2533908"/>
            <a:ext cx="21600" cy="2487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1F782D74-A501-8278-C0AC-DE98F9FB65B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 rot="16200000">
            <a:off x="4678128" y="2533908"/>
            <a:ext cx="21600" cy="2487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A1E8C544-A299-E5A0-409A-9C036A1C6F0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 rot="16200000">
            <a:off x="7483177" y="2533908"/>
            <a:ext cx="21600" cy="2487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D6E905-A9C1-7D89-9DCF-B80F3751E3A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16200000">
            <a:off x="10288226" y="2533908"/>
            <a:ext cx="21600" cy="2487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2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, 4-u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2980731"/>
            <a:ext cx="248412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80" y="3181954"/>
            <a:ext cx="248412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" y="3376583"/>
            <a:ext cx="248412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A7A6E49-05A0-4AEE-7D88-8C0EBF068B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079" y="3987637"/>
            <a:ext cx="2484121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B0B380-3C40-13BD-4122-9DB2D26375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53141" y="2980731"/>
            <a:ext cx="2487168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4694FE-F785-53E7-474A-5266AFF2D5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3141" y="3181954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6240A7C-3B76-9A8F-6141-73B86135E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53141" y="3376583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6F9149A-7FA3-D9A3-9177-54F9214A67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53141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54AC6B7-7BD2-BB80-74BF-0A473197FF7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53140" y="3987637"/>
            <a:ext cx="2487168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488EC31-5380-07B5-2B52-C782C0EB11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6578" y="2980731"/>
            <a:ext cx="2487168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79B87B4-15D5-DF84-1B51-EC6EC7B19B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6578" y="3181954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D2E7BE4-1F24-41C8-4022-AF3735BBB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6578" y="3376583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B0D68795-02D7-F5B8-A2DC-DF0E974050D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256578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A6532763-6C7E-0448-2EF2-98AF1BBAE55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6577" y="3987637"/>
            <a:ext cx="2487168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770351B-5EFC-2645-7140-3C5D059D84C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55658" y="2980731"/>
            <a:ext cx="2487168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6962C593-D0F4-1EE0-A01E-F2796D456E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5658" y="3181954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CB136DE-4E14-0CB7-D908-E166EC14180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55658" y="3376583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2790C198-39FD-DF7B-D348-1C32C20093C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55658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E06B9104-746D-7485-EFC4-56A0EE6A24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55657" y="3987637"/>
            <a:ext cx="2487168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D174AD07-86AB-A86C-C9B8-639BD54D3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1873079" y="2533908"/>
            <a:ext cx="21600" cy="24876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1F782D74-A501-8278-C0AC-DE98F9FB65B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 rot="16200000">
            <a:off x="4678128" y="2533908"/>
            <a:ext cx="21600" cy="24876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A1E8C544-A299-E5A0-409A-9C036A1C6F0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 rot="16200000">
            <a:off x="7483177" y="2533908"/>
            <a:ext cx="21600" cy="24876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D6E905-A9C1-7D89-9DCF-B80F3751E3A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16200000">
            <a:off x="10288226" y="2533908"/>
            <a:ext cx="21600" cy="2487600"/>
          </a:xfrm>
          <a:solidFill>
            <a:srgbClr val="5B30B7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4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4-up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" y="2980731"/>
            <a:ext cx="248412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080" y="3181954"/>
            <a:ext cx="248412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" y="3376583"/>
            <a:ext cx="248412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1A7A6E49-05A0-4AEE-7D88-8C0EBF068B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079" y="3987637"/>
            <a:ext cx="2484121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B0B380-3C40-13BD-4122-9DB2D26375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53141" y="2980731"/>
            <a:ext cx="2487168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4694FE-F785-53E7-474A-5266AFF2D5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3141" y="3181954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6240A7C-3B76-9A8F-6141-73B86135E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53141" y="3376583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6F9149A-7FA3-D9A3-9177-54F9214A67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53141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54AC6B7-7BD2-BB80-74BF-0A473197FF7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53140" y="3987637"/>
            <a:ext cx="2487168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488EC31-5380-07B5-2B52-C782C0EB11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6578" y="2980731"/>
            <a:ext cx="2487168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79B87B4-15D5-DF84-1B51-EC6EC7B19B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6578" y="3181954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D2E7BE4-1F24-41C8-4022-AF3735BBB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6578" y="3376583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B0D68795-02D7-F5B8-A2DC-DF0E974050D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256578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A6532763-6C7E-0448-2EF2-98AF1BBAE55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56577" y="3987637"/>
            <a:ext cx="2487168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770351B-5EFC-2645-7140-3C5D059D84C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55658" y="2980731"/>
            <a:ext cx="2487168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6962C593-D0F4-1EE0-A01E-F2796D456E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5658" y="3181954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CB136DE-4E14-0CB7-D908-E166EC14180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55658" y="3376583"/>
            <a:ext cx="2487168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2790C198-39FD-DF7B-D348-1C32C20093C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55658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E06B9104-746D-7485-EFC4-56A0EE6A24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55657" y="3987637"/>
            <a:ext cx="2487168" cy="200325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08D84AFD-7F0B-37A3-EB31-640536963FE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1873079" y="2533908"/>
            <a:ext cx="21600" cy="2487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18B622AF-24EE-0772-FF1F-9E5B7DEB2E95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 rot="16200000">
            <a:off x="4678128" y="2533908"/>
            <a:ext cx="21600" cy="2487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0A08DC11-7775-CAB7-82A5-A8B497FEFC2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 rot="16200000">
            <a:off x="7483177" y="2533908"/>
            <a:ext cx="21600" cy="2487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F52E904B-C43F-24B0-7F28-D330F51EFDD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16200000">
            <a:off x="10288226" y="2533908"/>
            <a:ext cx="21600" cy="2487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9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oster, 6-up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4384" y="1649018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4384" y="1850241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4384" y="2044870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B0B380-3C40-13BD-4122-9DB2D26375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40682" y="1649018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4694FE-F785-53E7-474A-5266AFF2D5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40682" y="1850241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6240A7C-3B76-9A8F-6141-73B86135E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40682" y="2044870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6F9149A-7FA3-D9A3-9177-54F9214A67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66378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488EC31-5380-07B5-2B52-C782C0EB11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66980" y="1649018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79B87B4-15D5-DF84-1B51-EC6EC7B19B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6980" y="1850241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D2E7BE4-1F24-41C8-4022-AF3735BBB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6980" y="2044870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B0D68795-02D7-F5B8-A2DC-DF0E974050D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92676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A0B86B2-0C90-93BD-0387-49BC1F72540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14384" y="4176005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5EF2A6A-BA29-2759-AB4F-78F48CD81A2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14384" y="4377228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4F2DAE-FE03-A9C8-4DF8-BFF1496B7AE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14384" y="457185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2DB4CC05-ADA7-F461-84A7-CAC2646960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0080" y="417270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BD09791-46AC-4298-604E-3DA1DE0A9DE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40682" y="4176005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029ED47-92E0-1132-EDAA-A5E4F8B5A66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0682" y="4377228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5435162-7B5E-4929-EAC4-467DB0B098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40682" y="457185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352B7E6B-03B4-B6C0-4D1D-0F6B24ABA26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6378" y="417270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7AF66BE4-FFA8-0784-4FBF-361269A46C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66980" y="4176005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F3625A28-82D0-C63E-61D3-58990EC27F7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366980" y="4377228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765ABD6-3C6F-1263-BE12-F249F554DEA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366980" y="457185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19051693-B648-6CB7-C51C-A29FCEE4801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92676" y="417270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4816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oster, 6-u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4384" y="1649018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4384" y="1850241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4384" y="2044870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B0B380-3C40-13BD-4122-9DB2D26375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40682" y="1649018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4694FE-F785-53E7-474A-5266AFF2D5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40682" y="1850241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6240A7C-3B76-9A8F-6141-73B86135E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40682" y="2044870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6F9149A-7FA3-D9A3-9177-54F9214A67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66378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488EC31-5380-07B5-2B52-C782C0EB11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66980" y="1649018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79B87B4-15D5-DF84-1B51-EC6EC7B19B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6980" y="1850241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D2E7BE4-1F24-41C8-4022-AF3735BBB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6980" y="2044870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B0D68795-02D7-F5B8-A2DC-DF0E974050D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92676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A0B86B2-0C90-93BD-0387-49BC1F72540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14384" y="4176005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5EF2A6A-BA29-2759-AB4F-78F48CD81A2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14384" y="4377228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4F2DAE-FE03-A9C8-4DF8-BFF1496B7AE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14384" y="457185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2DB4CC05-ADA7-F461-84A7-CAC2646960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0080" y="417270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BD09791-46AC-4298-604E-3DA1DE0A9DE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40682" y="4176005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029ED47-92E0-1132-EDAA-A5E4F8B5A66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0682" y="4377228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5435162-7B5E-4929-EAC4-467DB0B098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40682" y="457185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352B7E6B-03B4-B6C0-4D1D-0F6B24ABA26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6378" y="417270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7AF66BE4-FFA8-0784-4FBF-361269A46C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66980" y="4176005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F3625A28-82D0-C63E-61D3-58990EC27F7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366980" y="4377228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765ABD6-3C6F-1263-BE12-F249F554DEA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366980" y="457185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19051693-B648-6CB7-C51C-A29FCEE4801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92676" y="417270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4399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oster 6-up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4384" y="1649018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4384" y="1850241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4384" y="2044870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B0B380-3C40-13BD-4122-9DB2D26375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40682" y="1649018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84694FE-F785-53E7-474A-5266AFF2D5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40682" y="1850241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6240A7C-3B76-9A8F-6141-73B86135EF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40682" y="2044870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66F9149A-7FA3-D9A3-9177-54F9214A67F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66378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488EC31-5380-07B5-2B52-C782C0EB11F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66980" y="1649018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79B87B4-15D5-DF84-1B51-EC6EC7B19BF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66980" y="1850241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D2E7BE4-1F24-41C8-4022-AF3735BBB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66980" y="2044870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B0D68795-02D7-F5B8-A2DC-DF0E974050D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92676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A0B86B2-0C90-93BD-0387-49BC1F72540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14384" y="4176005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5EF2A6A-BA29-2759-AB4F-78F48CD81A2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14384" y="4377228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4F2DAE-FE03-A9C8-4DF8-BFF1496B7AE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14384" y="457185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2DB4CC05-ADA7-F461-84A7-CAC2646960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0080" y="417270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BD09791-46AC-4298-604E-3DA1DE0A9DE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40682" y="4176005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6029ED47-92E0-1132-EDAA-A5E4F8B5A66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0682" y="4377228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5435162-7B5E-4929-EAC4-467DB0B098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40682" y="457185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352B7E6B-03B4-B6C0-4D1D-0F6B24ABA26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6378" y="417270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7AF66BE4-FFA8-0784-4FBF-361269A46C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366980" y="4176005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F3625A28-82D0-C63E-61D3-58990EC27F7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366980" y="4377228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765ABD6-3C6F-1263-BE12-F249F554DEA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366980" y="457185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19051693-B648-6CB7-C51C-A29FCEE4801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92676" y="4172704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8395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9966EB0-A9F9-49E8-2B7B-0B7815DAB2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84" y="3332924"/>
            <a:ext cx="3338794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1513491-0893-2E7A-5534-B32D6E96C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3683" y="3591596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F50231-7DED-CF82-D97D-7429D31299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3683" y="3786225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2ECC3C14-3F52-7243-031D-5C3016338E0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11434" y="2180216"/>
            <a:ext cx="2735090" cy="338318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1520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oster, 8-up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576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576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576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5B1405E-91F2-8EAB-E63B-358DECD22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41837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A663910-E222-49CE-9969-96B996FA69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41837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395206-3FC7-8D40-76C6-F82ABF0B85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1837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FC7459-495C-29CE-A530-FDCF6BDC85D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446341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89DA21-645E-5008-E868-514502C6A6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2603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D7D732C-735D-7F03-6051-877022996A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2603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9FF5FE-8771-4F53-7104-F4C68AA05B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2603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BACBC92-E8DC-2900-1EE2-06522312E82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57107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EABCF4A-2244-9DCD-B1ED-4A042E925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54359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62246B9-BF3F-6B74-D637-34DFF4B138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4359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B67B896-910F-B02D-A814-9EAC775AF1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54359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F196982F-04F5-945C-EEA2-2CBA0D176FA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058863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A2AA89A-63AB-A27A-321F-9C39EE07EA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576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F51EA11-EF60-CE91-A778-B99A51FFA2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576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F5E558A-ECB4-79BD-BBB4-A9BB6C8B96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576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9C7A1CA0-B5AD-0481-9852-B7E464403F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40080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4256E2-79CC-BD38-3861-88FBA47FFC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41837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E36C606-DA45-2433-9FEF-1DD7047081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41837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A5F05DFD-9F15-1E0D-2E66-241C40F693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41837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96E4B198-F274-CAE0-D096-CF3DA613A1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446341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8C0CABC-BF20-114F-D0CE-B9F337FDFC5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52603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6C5EAAA9-A040-AB43-6AD6-AE2B920763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52603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75002689-0420-B610-18E9-1915BC9D29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52603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6AC4F790-72F2-BC9D-92B0-0AE56DFBB66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57107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86449F0-1A85-9388-3748-67260F525B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54359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10BC4A0E-F5F4-9841-1F1E-CCA14B1C73B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54359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3480CF-ADEC-49B9-45E0-77152F32377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54359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6" name="Picture Placeholder 11">
            <a:extLst>
              <a:ext uri="{FF2B5EF4-FFF2-40B4-BE49-F238E27FC236}">
                <a16:creationId xmlns:a16="http://schemas.microsoft.com/office/drawing/2014/main" id="{677AB83E-ECC4-D45A-C31D-900CC866A7F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058863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9037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oster, 8-u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576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576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576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5B1405E-91F2-8EAB-E63B-358DECD22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41837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A663910-E222-49CE-9969-96B996FA69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41837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395206-3FC7-8D40-76C6-F82ABF0B85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1837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FC7459-495C-29CE-A530-FDCF6BDC85D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446341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89DA21-645E-5008-E868-514502C6A6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2603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D7D732C-735D-7F03-6051-877022996A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2603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9FF5FE-8771-4F53-7104-F4C68AA05B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2603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BACBC92-E8DC-2900-1EE2-06522312E82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57107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EABCF4A-2244-9DCD-B1ED-4A042E925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54359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62246B9-BF3F-6B74-D637-34DFF4B138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4359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B67B896-910F-B02D-A814-9EAC775AF1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54359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F196982F-04F5-945C-EEA2-2CBA0D176FA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058863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A2AA89A-63AB-A27A-321F-9C39EE07EA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576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F51EA11-EF60-CE91-A778-B99A51FFA2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576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F5E558A-ECB4-79BD-BBB4-A9BB6C8B96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576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9C7A1CA0-B5AD-0481-9852-B7E464403F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40080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4256E2-79CC-BD38-3861-88FBA47FFC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41837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E36C606-DA45-2433-9FEF-1DD7047081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41837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A5F05DFD-9F15-1E0D-2E66-241C40F693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41837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96E4B198-F274-CAE0-D096-CF3DA613A1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446341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8C0CABC-BF20-114F-D0CE-B9F337FDFC5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52603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6C5EAAA9-A040-AB43-6AD6-AE2B920763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52603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75002689-0420-B610-18E9-1915BC9D29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52603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6AC4F790-72F2-BC9D-92B0-0AE56DFBB66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57107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86449F0-1A85-9388-3748-67260F525B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54359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10BC4A0E-F5F4-9841-1F1E-CCA14B1C73B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54359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3480CF-ADEC-49B9-45E0-77152F32377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54359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6" name="Picture Placeholder 11">
            <a:extLst>
              <a:ext uri="{FF2B5EF4-FFF2-40B4-BE49-F238E27FC236}">
                <a16:creationId xmlns:a16="http://schemas.microsoft.com/office/drawing/2014/main" id="{677AB83E-ECC4-D45A-C31D-900CC866A7F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058863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1244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oster 8-up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576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576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576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5B1405E-91F2-8EAB-E63B-358DECD22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41837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A663910-E222-49CE-9969-96B996FA69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41837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395206-3FC7-8D40-76C6-F82ABF0B85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1837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FC7459-495C-29CE-A530-FDCF6BDC85D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446341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89DA21-645E-5008-E868-514502C6A6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2603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D7D732C-735D-7F03-6051-877022996A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2603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9FF5FE-8771-4F53-7104-F4C68AA05B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2603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BACBC92-E8DC-2900-1EE2-06522312E82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57107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EABCF4A-2244-9DCD-B1ED-4A042E925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54359" y="2964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62246B9-BF3F-6B74-D637-34DFF4B138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4359" y="3165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B67B896-910F-B02D-A814-9EAC775AF1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54359" y="3360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F196982F-04F5-945C-EEA2-2CBA0D176FA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058863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A2AA89A-63AB-A27A-321F-9C39EE07EA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576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F51EA11-EF60-CE91-A778-B99A51FFA2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576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F5E558A-ECB4-79BD-BBB4-A9BB6C8B96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576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9C7A1CA0-B5AD-0481-9852-B7E464403F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40080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4256E2-79CC-BD38-3861-88FBA47FFC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41837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E36C606-DA45-2433-9FEF-1DD7047081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41837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A5F05DFD-9F15-1E0D-2E66-241C40F693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41837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96E4B198-F274-CAE0-D096-CF3DA613A1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446341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8C0CABC-BF20-114F-D0CE-B9F337FDFC5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52603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6C5EAAA9-A040-AB43-6AD6-AE2B920763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52603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75002689-0420-B610-18E9-1915BC9D29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52603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6AC4F790-72F2-BC9D-92B0-0AE56DFBB66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57107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86449F0-1A85-9388-3748-67260F525B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54359" y="5377314"/>
            <a:ext cx="23774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10BC4A0E-F5F4-9841-1F1E-CCA14B1C73B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54359" y="5578537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3480CF-ADEC-49B9-45E0-77152F32377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54359" y="5773166"/>
            <a:ext cx="23774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6" name="Picture Placeholder 11">
            <a:extLst>
              <a:ext uri="{FF2B5EF4-FFF2-40B4-BE49-F238E27FC236}">
                <a16:creationId xmlns:a16="http://schemas.microsoft.com/office/drawing/2014/main" id="{677AB83E-ECC4-D45A-C31D-900CC866A7F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058863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6189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oster, 10-up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576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576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576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5B1405E-91F2-8EAB-E63B-358DECD22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1645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A663910-E222-49CE-9969-96B996FA69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61645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395206-3FC7-8D40-76C6-F82ABF0B85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61645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FC7459-495C-29CE-A530-FDCF6BDC85D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86614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89DA21-645E-5008-E868-514502C6A6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9480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D7D732C-735D-7F03-6051-877022996A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9480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9FF5FE-8771-4F53-7104-F4C68AA05B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69480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BACBC92-E8DC-2900-1EE2-06522312E82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073984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EABCF4A-2244-9DCD-B1ED-4A042E925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90015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62246B9-BF3F-6B74-D637-34DFF4B138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90015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B67B896-910F-B02D-A814-9EAC775AF1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90015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F196982F-04F5-945C-EEA2-2CBA0D176FA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29451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A2AA89A-63AB-A27A-321F-9C39EE07EA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576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F51EA11-EF60-CE91-A778-B99A51FFA2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576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F5E558A-ECB4-79BD-BBB4-A9BB6C8B96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576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9C7A1CA0-B5AD-0481-9852-B7E464403F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40080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4256E2-79CC-BD38-3861-88FBA47FFC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61645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E36C606-DA45-2433-9FEF-1DD7047081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61645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A5F05DFD-9F15-1E0D-2E66-241C40F693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61645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96E4B198-F274-CAE0-D096-CF3DA613A1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866149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8C0CABC-BF20-114F-D0CE-B9F337FDFC5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69480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6C5EAAA9-A040-AB43-6AD6-AE2B920763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69480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75002689-0420-B610-18E9-1915BC9D29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69480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6AC4F790-72F2-BC9D-92B0-0AE56DFBB66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073984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86449F0-1A85-9388-3748-67260F525B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90015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10BC4A0E-F5F4-9841-1F1E-CCA14B1C73B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90015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3480CF-ADEC-49B9-45E0-77152F32377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90015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6" name="Picture Placeholder 11">
            <a:extLst>
              <a:ext uri="{FF2B5EF4-FFF2-40B4-BE49-F238E27FC236}">
                <a16:creationId xmlns:a16="http://schemas.microsoft.com/office/drawing/2014/main" id="{677AB83E-ECC4-D45A-C31D-900CC866A7F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294519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FB0770A-AF62-72BA-6D76-AE1E987AC1E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506165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2300444-DF70-676C-A5FB-2DC6504846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506165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F55BC7-EA51-A12C-8000-C45CC37B49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06165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75784CD-D752-ECAE-7076-50B6DF7EE1D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51066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D613DD3-781F-94CD-189C-F5D4037FC04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06165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E5B3A5B-8AA0-8ED9-346C-49B558DB104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506165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0070A53-A8AE-28E2-12C3-B87E4D623D9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506165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11F04875-8CE9-96C9-2CF4-391B312537F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510669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3669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oster, 10-u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576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576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576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5B1405E-91F2-8EAB-E63B-358DECD22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1645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A663910-E222-49CE-9969-96B996FA69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61645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395206-3FC7-8D40-76C6-F82ABF0B85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61645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FC7459-495C-29CE-A530-FDCF6BDC85D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86614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89DA21-645E-5008-E868-514502C6A6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9480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D7D732C-735D-7F03-6051-877022996A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9480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9FF5FE-8771-4F53-7104-F4C68AA05B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69480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BACBC92-E8DC-2900-1EE2-06522312E82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073984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EABCF4A-2244-9DCD-B1ED-4A042E925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90015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62246B9-BF3F-6B74-D637-34DFF4B138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90015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B67B896-910F-B02D-A814-9EAC775AF1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90015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F196982F-04F5-945C-EEA2-2CBA0D176FA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29451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A2AA89A-63AB-A27A-321F-9C39EE07EA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576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F51EA11-EF60-CE91-A778-B99A51FFA2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576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F5E558A-ECB4-79BD-BBB4-A9BB6C8B96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576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9C7A1CA0-B5AD-0481-9852-B7E464403F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40080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4256E2-79CC-BD38-3861-88FBA47FFC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61645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E36C606-DA45-2433-9FEF-1DD7047081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61645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A5F05DFD-9F15-1E0D-2E66-241C40F693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61645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96E4B198-F274-CAE0-D096-CF3DA613A1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866149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8C0CABC-BF20-114F-D0CE-B9F337FDFC5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69480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6C5EAAA9-A040-AB43-6AD6-AE2B920763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69480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75002689-0420-B610-18E9-1915BC9D29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69480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6AC4F790-72F2-BC9D-92B0-0AE56DFBB66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073984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86449F0-1A85-9388-3748-67260F525B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90015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10BC4A0E-F5F4-9841-1F1E-CCA14B1C73B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90015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3480CF-ADEC-49B9-45E0-77152F32377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90015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6" name="Picture Placeholder 11">
            <a:extLst>
              <a:ext uri="{FF2B5EF4-FFF2-40B4-BE49-F238E27FC236}">
                <a16:creationId xmlns:a16="http://schemas.microsoft.com/office/drawing/2014/main" id="{677AB83E-ECC4-D45A-C31D-900CC866A7F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294519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FB0770A-AF62-72BA-6D76-AE1E987AC1E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506165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2300444-DF70-676C-A5FB-2DC6504846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506165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F55BC7-EA51-A12C-8000-C45CC37B49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06165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75784CD-D752-ECAE-7076-50B6DF7EE1D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51066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D613DD3-781F-94CD-189C-F5D4037FC04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06165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E5B3A5B-8AA0-8ED9-346C-49B558DB104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506165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0070A53-A8AE-28E2-12C3-B87E4D623D9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506165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11F04875-8CE9-96C9-2CF4-391B312537F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510669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70594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oster 10-up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2E12-C361-B187-B1E5-8D2310556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3B985-C91D-1E1B-33E5-9B039841C6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AFA04C5-18D9-31CB-E5CA-1AB341287A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576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A5CFCF5-782A-9261-E989-DC5FE0EA2F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576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787D272-3A9B-1705-A64A-38256A125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576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68EDF3A-5536-BD48-BEF1-8BCC0EEB6CB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0080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5B1405E-91F2-8EAB-E63B-358DECD22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61645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A663910-E222-49CE-9969-96B996FA69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61645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395206-3FC7-8D40-76C6-F82ABF0B85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861645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FC7459-495C-29CE-A530-FDCF6BDC85D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86614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89DA21-645E-5008-E868-514502C6A6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9480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D7D732C-735D-7F03-6051-877022996A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9480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9FF5FE-8771-4F53-7104-F4C68AA05B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69480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BACBC92-E8DC-2900-1EE2-06522312E82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073984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AEABCF4A-2244-9DCD-B1ED-4A042E925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90015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62246B9-BF3F-6B74-D637-34DFF4B138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90015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BB67B896-910F-B02D-A814-9EAC775AF1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90015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F196982F-04F5-945C-EEA2-2CBA0D176FA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29451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A2AA89A-63AB-A27A-321F-9C39EE07EA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5576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F51EA11-EF60-CE91-A778-B99A51FFA2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576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F5E558A-ECB4-79BD-BBB4-A9BB6C8B969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5576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9C7A1CA0-B5AD-0481-9852-B7E464403F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40080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5F4256E2-79CC-BD38-3861-88FBA47FFC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61645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E36C606-DA45-2433-9FEF-1DD7047081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61645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A5F05DFD-9F15-1E0D-2E66-241C40F693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61645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96E4B198-F274-CAE0-D096-CF3DA613A1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866149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8C0CABC-BF20-114F-D0CE-B9F337FDFC5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69480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6C5EAAA9-A040-AB43-6AD6-AE2B920763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69480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75002689-0420-B610-18E9-1915BC9D29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69480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6AC4F790-72F2-BC9D-92B0-0AE56DFBB66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073984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86449F0-1A85-9388-3748-67260F525B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90015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10BC4A0E-F5F4-9841-1F1E-CCA14B1C73B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90015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3480CF-ADEC-49B9-45E0-77152F32377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90015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6" name="Picture Placeholder 11">
            <a:extLst>
              <a:ext uri="{FF2B5EF4-FFF2-40B4-BE49-F238E27FC236}">
                <a16:creationId xmlns:a16="http://schemas.microsoft.com/office/drawing/2014/main" id="{677AB83E-ECC4-D45A-C31D-900CC866A7F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294519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FB0770A-AF62-72BA-6D76-AE1E987AC1E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506165" y="2964314"/>
            <a:ext cx="1920240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2300444-DF70-676C-A5FB-2DC6504846C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506165" y="3165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CF55BC7-EA51-A12C-8000-C45CC37B49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06165" y="3360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75784CD-D752-ECAE-7076-50B6DF7EE1D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510669" y="1645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D613DD3-781F-94CD-189C-F5D4037FC04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06165" y="5377314"/>
            <a:ext cx="1920240" cy="180658"/>
          </a:xfr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E5B3A5B-8AA0-8ED9-346C-49B558DB104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506165" y="5578537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0070A53-A8AE-28E2-12C3-B87E4D623D9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506165" y="5773166"/>
            <a:ext cx="1920240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11F04875-8CE9-96C9-2CF4-391B312537F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510669" y="4058717"/>
            <a:ext cx="1026560" cy="11827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4562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D2E9-9039-D37D-8E88-545DE3A70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BB379-15DF-32A2-4F36-5DD8AE3B6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B15F5E-88F8-6C7F-2928-D44BFD8D74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2808287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B45CADE-5722-F4E8-8871-E1DCC9336C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1898372"/>
            <a:ext cx="2808287" cy="3924577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/>
            </a:lvl2pPr>
            <a:lvl3pPr>
              <a:lnSpc>
                <a:spcPts val="1700"/>
              </a:lnSpc>
              <a:spcAft>
                <a:spcPts val="600"/>
              </a:spcAft>
              <a:defRPr sz="1200" baseline="0"/>
            </a:lvl3pPr>
            <a:lvl4pPr>
              <a:lnSpc>
                <a:spcPts val="1700"/>
              </a:lnSpc>
              <a:spcAft>
                <a:spcPts val="600"/>
              </a:spcAft>
              <a:defRPr sz="1200" baseline="0"/>
            </a:lvl4pPr>
            <a:lvl5pPr>
              <a:lnSpc>
                <a:spcPts val="1700"/>
              </a:lnSpc>
              <a:spcAft>
                <a:spcPts val="600"/>
              </a:spcAft>
              <a:defRPr sz="1200" baseline="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1A1FAF-20FD-BE9D-B06C-AED8FA9A94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450" y="1656728"/>
            <a:ext cx="7947025" cy="4166222"/>
          </a:xfrm>
        </p:spPr>
        <p:txBody>
          <a:bodyPr anchor="ctr"/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INSERT CHART, TABLE, SMART ART OR MEDIA</a:t>
            </a:r>
          </a:p>
        </p:txBody>
      </p:sp>
    </p:spTree>
    <p:extLst>
      <p:ext uri="{BB962C8B-B14F-4D97-AF65-F5344CB8AC3E}">
        <p14:creationId xmlns:p14="http://schemas.microsoft.com/office/powerpoint/2010/main" val="11781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arge Paragraph, Sm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D2E9-9039-D37D-8E88-545DE3A70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BB379-15DF-32A2-4F36-5DD8AE3B6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B15F5E-88F8-6C7F-2928-D44BFD8D74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5272087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B45CADE-5722-F4E8-8871-E1DCC9336C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1898372"/>
            <a:ext cx="5272087" cy="3924577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Aft>
                <a:spcPts val="600"/>
              </a:spcAft>
              <a:buNone/>
              <a:defRPr sz="1600" b="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/>
            </a:lvl2pPr>
            <a:lvl3pPr>
              <a:lnSpc>
                <a:spcPts val="1700"/>
              </a:lnSpc>
              <a:spcAft>
                <a:spcPts val="600"/>
              </a:spcAft>
              <a:defRPr sz="1200" baseline="0"/>
            </a:lvl3pPr>
            <a:lvl4pPr>
              <a:lnSpc>
                <a:spcPts val="1700"/>
              </a:lnSpc>
              <a:spcAft>
                <a:spcPts val="600"/>
              </a:spcAft>
              <a:defRPr sz="1200" baseline="0"/>
            </a:lvl4pPr>
            <a:lvl5pPr>
              <a:lnSpc>
                <a:spcPts val="1700"/>
              </a:lnSpc>
              <a:spcAft>
                <a:spcPts val="600"/>
              </a:spcAft>
              <a:defRPr sz="1200" baseline="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1A1FAF-20FD-BE9D-B06C-AED8FA9A94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0" y="1656728"/>
            <a:ext cx="5070475" cy="4166222"/>
          </a:xfrm>
        </p:spPr>
        <p:txBody>
          <a:bodyPr anchor="ctr"/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INSERT CHART, TABLE, SMART ART OR MEDIA</a:t>
            </a:r>
          </a:p>
        </p:txBody>
      </p:sp>
    </p:spTree>
    <p:extLst>
      <p:ext uri="{BB962C8B-B14F-4D97-AF65-F5344CB8AC3E}">
        <p14:creationId xmlns:p14="http://schemas.microsoft.com/office/powerpoint/2010/main" val="4803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,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D2E9-9039-D37D-8E88-545DE3A70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BB379-15DF-32A2-4F36-5DD8AE3B6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B15F5E-88F8-6C7F-2928-D44BFD8D74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5272087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1A1FAF-20FD-BE9D-B06C-AED8FA9A94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" y="1943100"/>
            <a:ext cx="10907395" cy="3879849"/>
          </a:xfrm>
        </p:spPr>
        <p:txBody>
          <a:bodyPr anchor="ctr"/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INSERT CHART, TABLE, SMART ART OR MEDIA</a:t>
            </a:r>
          </a:p>
        </p:txBody>
      </p:sp>
    </p:spTree>
    <p:extLst>
      <p:ext uri="{BB962C8B-B14F-4D97-AF65-F5344CB8AC3E}">
        <p14:creationId xmlns:p14="http://schemas.microsoft.com/office/powerpoint/2010/main" val="11234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D2E9-9039-D37D-8E88-545DE3A70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BB379-15DF-32A2-4F36-5DD8AE3B6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1A1FAF-20FD-BE9D-B06C-AED8FA9A94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" y="1656728"/>
            <a:ext cx="10907395" cy="4166221"/>
          </a:xfrm>
        </p:spPr>
        <p:txBody>
          <a:bodyPr anchor="ctr"/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INSERT CHART, TABLE, SMART ART OR MEDIA</a:t>
            </a:r>
          </a:p>
        </p:txBody>
      </p:sp>
    </p:spTree>
    <p:extLst>
      <p:ext uri="{BB962C8B-B14F-4D97-AF65-F5344CB8AC3E}">
        <p14:creationId xmlns:p14="http://schemas.microsoft.com/office/powerpoint/2010/main" val="33781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90AFC7B-B2DF-36B2-9650-BDDDFA1F52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94734" y="3285628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DB4BCF1-2E90-56B1-6D05-1BC2A919C1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94734" y="3486851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9E7E4F7-BB55-2D7E-BE0B-66CB610E57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94734" y="368148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98B87B8-B6F1-3B1C-981F-41E0A615615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2468560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4E7CCD-3AB6-4021-8CBF-D515C5FD5C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23383" y="3285628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FB4C57E-0045-31AD-8331-028EE26386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23383" y="3486851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F93A18-52D7-0694-5707-93AD2F76D1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3383" y="368148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A31F1F18-73D6-5048-1861-7861BF3C35A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65765" y="2468560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103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D2E9-9039-D37D-8E88-545DE3A70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BB379-15DF-32A2-4F36-5DD8AE3B6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B044F-0B36-1B44-E54E-2A2FD6C00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79" y="1543808"/>
            <a:ext cx="11093792" cy="41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D2E9-9039-D37D-8E88-545DE3A70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BB379-15DF-32A2-4F36-5DD8AE3B6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B044F-0B36-1B44-E54E-2A2FD6C00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79" y="1543808"/>
            <a:ext cx="11093792" cy="41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D2E9-9039-D37D-8E88-545DE3A70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BB379-15DF-32A2-4F36-5DD8AE3B6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B044F-0B36-1B44-E54E-2A2FD6C00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79" y="1543808"/>
            <a:ext cx="11093792" cy="41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, Footer Disclaimer">
    <p:bg>
      <p:bgPr>
        <a:solidFill>
          <a:srgbClr val="361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6D63FCF-DC1A-C06A-DE6C-86848FA1C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59" y="2050172"/>
            <a:ext cx="3370482" cy="1792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D0E367-AC3A-709C-D1E4-6E1556A52CAF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AAC3F-B5CF-49AB-01D0-634CCC22B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8DBA6-A1C2-5C4E-6735-0A5F54CD3E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41455" y="6328801"/>
            <a:ext cx="8509091" cy="331200"/>
          </a:xfrm>
        </p:spPr>
        <p:txBody>
          <a:bodyPr vert="horz" lIns="0" tIns="0" rIns="0" bIns="0" rtlCol="0" anchor="t">
            <a:noAutofit/>
          </a:bodyPr>
          <a:lstStyle>
            <a:lvl1pPr marL="0" indent="0" algn="ctr">
              <a:buNone/>
              <a:defRPr lang="en-US" sz="700" smtClean="0">
                <a:solidFill>
                  <a:schemeClr val="bg1"/>
                </a:solidFill>
              </a:defRPr>
            </a:lvl1pPr>
            <a:lvl2pPr>
              <a:defRPr lang="en-US" sz="700" smtClean="0">
                <a:solidFill>
                  <a:schemeClr val="bg1"/>
                </a:solidFill>
              </a:defRPr>
            </a:lvl2pPr>
            <a:lvl3pPr>
              <a:defRPr lang="en-US" sz="700" smtClean="0">
                <a:solidFill>
                  <a:schemeClr val="bg1"/>
                </a:solidFill>
              </a:defRPr>
            </a:lvl3pPr>
            <a:lvl4pPr>
              <a:defRPr lang="en-US" sz="700" smtClean="0">
                <a:solidFill>
                  <a:schemeClr val="bg1"/>
                </a:solidFill>
              </a:defRPr>
            </a:lvl4pPr>
            <a:lvl5pPr>
              <a:defRPr lang="en-US"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appropriate disclaimer here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3309D-E401-E6F0-8505-D82DAD019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6EFC7-F9A5-E36C-B4F2-F44A17D6013C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</p:spTree>
    <p:extLst>
      <p:ext uri="{BB962C8B-B14F-4D97-AF65-F5344CB8AC3E}">
        <p14:creationId xmlns:p14="http://schemas.microsoft.com/office/powerpoint/2010/main" val="32413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ight">
    <p:bg>
      <p:bgPr>
        <a:solidFill>
          <a:srgbClr val="D5D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6D042-6A50-755C-2646-85E0BE292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9FC0D-61B5-C292-B6F0-B96629E53F1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</a:t>
            </a:r>
            <a:r>
              <a:rPr lang="en-US" sz="700" err="1">
                <a:solidFill>
                  <a:schemeClr val="tx1"/>
                </a:solidFill>
              </a:rPr>
              <a:t>Coie</a:t>
            </a:r>
            <a:r>
              <a:rPr lang="en-US" sz="700">
                <a:solidFill>
                  <a:schemeClr val="tx1"/>
                </a:solidFill>
              </a:rPr>
              <a:t> LLP</a:t>
            </a:r>
          </a:p>
        </p:txBody>
      </p:sp>
    </p:spTree>
    <p:extLst>
      <p:ext uri="{BB962C8B-B14F-4D97-AF65-F5344CB8AC3E}">
        <p14:creationId xmlns:p14="http://schemas.microsoft.com/office/powerpoint/2010/main" val="18417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6D042-6A50-755C-2646-85E0BE292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9FC0D-61B5-C292-B6F0-B96629E53F1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</a:t>
            </a:r>
            <a:r>
              <a:rPr lang="en-US" sz="700" err="1">
                <a:solidFill>
                  <a:schemeClr val="tx1"/>
                </a:solidFill>
              </a:rPr>
              <a:t>Coie</a:t>
            </a:r>
            <a:r>
              <a:rPr lang="en-US" sz="700">
                <a:solidFill>
                  <a:schemeClr val="tx1"/>
                </a:solidFill>
              </a:rPr>
              <a:t> LLP</a:t>
            </a:r>
          </a:p>
        </p:txBody>
      </p:sp>
    </p:spTree>
    <p:extLst>
      <p:ext uri="{BB962C8B-B14F-4D97-AF65-F5344CB8AC3E}">
        <p14:creationId xmlns:p14="http://schemas.microsoft.com/office/powerpoint/2010/main" val="33851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08BE18-627F-DBE6-3CF0-218B13184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8682A-4ECA-28E6-5BF0-3DE3BCD15A1A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tx1"/>
                </a:solidFill>
              </a:rPr>
              <a:t>Confidential © Perkins </a:t>
            </a:r>
            <a:r>
              <a:rPr lang="en-US" sz="700" err="1">
                <a:solidFill>
                  <a:schemeClr val="tx1"/>
                </a:solidFill>
              </a:rPr>
              <a:t>Coie</a:t>
            </a:r>
            <a:r>
              <a:rPr lang="en-US" sz="700">
                <a:solidFill>
                  <a:schemeClr val="tx1"/>
                </a:solidFill>
              </a:rPr>
              <a:t> LLP</a:t>
            </a:r>
          </a:p>
        </p:txBody>
      </p:sp>
    </p:spTree>
    <p:extLst>
      <p:ext uri="{BB962C8B-B14F-4D97-AF65-F5344CB8AC3E}">
        <p14:creationId xmlns:p14="http://schemas.microsoft.com/office/powerpoint/2010/main" val="34361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90AFC7B-B2DF-36B2-9650-BDDDFA1F52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94734" y="3285628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DB4BCF1-2E90-56B1-6D05-1BC2A919C1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94734" y="3486851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9E7E4F7-BB55-2D7E-BE0B-66CB610E57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94734" y="368148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98B87B8-B6F1-3B1C-981F-41E0A615615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2468560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4E7CCD-3AB6-4021-8CBF-D515C5FD5C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23383" y="3285628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FB4C57E-0045-31AD-8331-028EE26386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23383" y="3486851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F93A18-52D7-0694-5707-93AD2F76D1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3383" y="368148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A31F1F18-73D6-5048-1861-7861BF3C35A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65765" y="2468560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5709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90AFC7B-B2DF-36B2-9650-BDDDFA1F52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94734" y="3285628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DB4BCF1-2E90-56B1-6D05-1BC2A919C1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94734" y="3486851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9E7E4F7-BB55-2D7E-BE0B-66CB610E57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94734" y="368148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98B87B8-B6F1-3B1C-981F-41E0A615615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2468560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4E7CCD-3AB6-4021-8CBF-D515C5FD5C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23383" y="3285628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FB4C57E-0045-31AD-8331-028EE26386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23383" y="3486851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F93A18-52D7-0694-5707-93AD2F76D1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3383" y="368148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A31F1F18-73D6-5048-1861-7861BF3C35A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65765" y="2468560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4180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90AFC7B-B2DF-36B2-9650-BDDDFA1F52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6" y="471979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DB4BCF1-2E90-56B1-6D05-1BC2A919C1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116" y="492101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9E7E4F7-BB55-2D7E-BE0B-66CB610E57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116" y="511564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98B87B8-B6F1-3B1C-981F-41E0A615615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2093175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166325A-2C43-65F1-7D55-6FB4E96D7E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3849" y="471979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B51F21B-CE3E-5789-9380-8878C015C4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3849" y="492101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E77E37A-0EC4-0B16-D9A5-086B467A704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73849" y="511564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F08B81B-72FF-8ABB-66F3-9281A998C1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573849" y="2093175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A1744B-B8A6-48C2-DF88-89280F7AF2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076" y="471979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B2459E-1CF2-C931-5510-58E59A8D29A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8076" y="492101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E3D0C0-3543-698B-EFC1-C538F2F0A0D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18076" y="511564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3C9111CB-3DB2-F0DB-B6CF-11084EF3549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318076" y="2093175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2649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purple rectangle with a black background&#10;&#10;Description automatically generated">
            <a:extLst>
              <a:ext uri="{FF2B5EF4-FFF2-40B4-BE49-F238E27FC236}">
                <a16:creationId xmlns:a16="http://schemas.microsoft.com/office/drawing/2014/main" id="{072FD10F-6CF0-1047-F9D7-CE6377CA1D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64"/>
            <a:ext cx="8083312" cy="613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2A54E-D7DC-53EB-85D9-93DCAD4B2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335" y="1528235"/>
            <a:ext cx="5943600" cy="113876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8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6BF17-6DCC-BF83-BFFF-F6955E7919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335" y="2880471"/>
            <a:ext cx="5943600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Optional Subhead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E4AC7-42C6-9D45-5DF0-E288121917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44148E-3A4F-E07B-75F2-CB5491057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335" y="1049122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5D9BBD6-7F41-79F7-C320-F3F639ABD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335" y="4521199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2716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90AFC7B-B2DF-36B2-9650-BDDDFA1F52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6" y="471979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DB4BCF1-2E90-56B1-6D05-1BC2A919C1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116" y="492101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9E7E4F7-BB55-2D7E-BE0B-66CB610E57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116" y="511564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98B87B8-B6F1-3B1C-981F-41E0A615615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2093175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166325A-2C43-65F1-7D55-6FB4E96D7E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3849" y="471979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B51F21B-CE3E-5789-9380-8878C015C4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3849" y="492101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E77E37A-0EC4-0B16-D9A5-086B467A704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73849" y="511564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F08B81B-72FF-8ABB-66F3-9281A998C1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573849" y="2093175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A1744B-B8A6-48C2-DF88-89280F7AF2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076" y="471979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B2459E-1CF2-C931-5510-58E59A8D29A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8076" y="492101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E3D0C0-3543-698B-EFC1-C538F2F0A0D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18076" y="511564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3C9111CB-3DB2-F0DB-B6CF-11084EF3549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318076" y="2093175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0262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90AFC7B-B2DF-36B2-9650-BDDDFA1F52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6" y="471979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DB4BCF1-2E90-56B1-6D05-1BC2A919C1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116" y="492101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9E7E4F7-BB55-2D7E-BE0B-66CB610E57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116" y="511564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98B87B8-B6F1-3B1C-981F-41E0A615615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2093175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166325A-2C43-65F1-7D55-6FB4E96D7E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3849" y="471979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B51F21B-CE3E-5789-9380-8878C015C4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3849" y="492101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E77E37A-0EC4-0B16-D9A5-086B467A704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73849" y="511564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7F08B81B-72FF-8ABB-66F3-9281A998C1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573849" y="2093175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0A1744B-B8A6-48C2-DF88-89280F7AF2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076" y="471979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B2459E-1CF2-C931-5510-58E59A8D29A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8076" y="492101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E3D0C0-3543-698B-EFC1-C538F2F0A0D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18076" y="511564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3C9111CB-3DB2-F0DB-B6CF-11084EF3549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318076" y="2093175"/>
            <a:ext cx="2048333" cy="235996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6186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F3AE7D9-8D54-7764-301B-3299C28150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57849" y="2422197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1AE46C3-8CF5-428B-775F-1B7D0D1CDE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57849" y="262342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2A4B6D2-1D2E-CD39-D167-27A5FA63E6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57849" y="281804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9F2CBEE-078A-D9CE-2EB3-C97DFE112E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28004" y="2035424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BD606EA-AA57-C58C-CF18-027721AF5D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57849" y="4539755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457D92F-AC83-C3A6-7D32-EF37A11DF5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57849" y="4740978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EFA5250-AAEE-D5C9-7949-753B24AC05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57849" y="4935607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3BC739BF-597F-AD08-039F-722ADDE292C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128004" y="4152982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4D0F0D2-BBEF-72EE-7C0B-1E4B086CD4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09495" y="2422197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CC1A79F-C9D3-3D6C-6E96-D1F915DDEF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09495" y="262342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F25B480-5D2F-17BD-BADB-20BD1CE2B6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9495" y="281804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FE088DF1-2415-23BA-9911-5864E69C156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479650" y="2035424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FD37351E-A447-AE73-3CF2-DDDDB7DBFA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09495" y="4539755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E8C5D85-CB19-C02D-0CFE-081EB9677DA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09495" y="4740978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D5CC8F7-F799-77BE-B648-54E3999EB89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09495" y="4935607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DA0F7C6E-F155-D68B-BCEA-960DEE2FDE0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79650" y="4152982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2400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F3AE7D9-8D54-7764-301B-3299C28150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57849" y="2422197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1AE46C3-8CF5-428B-775F-1B7D0D1CDE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57849" y="262342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2A4B6D2-1D2E-CD39-D167-27A5FA63E6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57849" y="281804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9F2CBEE-078A-D9CE-2EB3-C97DFE112E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28004" y="2035424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BD606EA-AA57-C58C-CF18-027721AF5D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57849" y="4539755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457D92F-AC83-C3A6-7D32-EF37A11DF5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57849" y="4740978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EFA5250-AAEE-D5C9-7949-753B24AC05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57849" y="4935607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3BC739BF-597F-AD08-039F-722ADDE292C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128004" y="4152982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4D0F0D2-BBEF-72EE-7C0B-1E4B086CD4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09495" y="2422197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CC1A79F-C9D3-3D6C-6E96-D1F915DDEF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09495" y="262342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F25B480-5D2F-17BD-BADB-20BD1CE2B6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9495" y="281804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FE088DF1-2415-23BA-9911-5864E69C156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479650" y="2035424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FD37351E-A447-AE73-3CF2-DDDDB7DBFA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09495" y="4539755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E8C5D85-CB19-C02D-0CFE-081EB9677DA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09495" y="4740978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D5CC8F7-F799-77BE-B648-54E3999EB89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09495" y="4935607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DA0F7C6E-F155-D68B-BCEA-960DEE2FDE0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79650" y="4152982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220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F3AE7D9-8D54-7764-301B-3299C28150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57849" y="2422197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1AE46C3-8CF5-428B-775F-1B7D0D1CDE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57849" y="262342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2A4B6D2-1D2E-CD39-D167-27A5FA63E6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57849" y="281804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9F2CBEE-078A-D9CE-2EB3-C97DFE112E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28004" y="2035424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BD606EA-AA57-C58C-CF18-027721AF5D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57849" y="4539755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457D92F-AC83-C3A6-7D32-EF37A11DF5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57849" y="4740978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EFA5250-AAEE-D5C9-7949-753B24AC056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57849" y="4935607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3BC739BF-597F-AD08-039F-722ADDE292C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128004" y="4152982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4D0F0D2-BBEF-72EE-7C0B-1E4B086CD4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09495" y="2422197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CC1A79F-C9D3-3D6C-6E96-D1F915DDEF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09495" y="262342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F25B480-5D2F-17BD-BADB-20BD1CE2B6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9495" y="281804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FE088DF1-2415-23BA-9911-5864E69C156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479650" y="2035424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FD37351E-A447-AE73-3CF2-DDDDB7DBFA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09495" y="4539755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E8C5D85-CB19-C02D-0CFE-081EB9677DA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09495" y="4740978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D5CC8F7-F799-77BE-B648-54E3999EB89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09495" y="4935607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DA0F7C6E-F155-D68B-BCEA-960DEE2FDE0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79650" y="4152982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3566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resenter w Image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871406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9966EB0-A9F9-49E8-2B7B-0B7815DAB2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8471" y="5127336"/>
            <a:ext cx="3338794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1513491-0893-2E7A-5534-B32D6E96C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470" y="5386008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F50231-7DED-CF82-D97D-7429D31299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470" y="5580637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2ECC3C14-3F52-7243-031D-5C3016338E0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11434" y="2035837"/>
            <a:ext cx="2252566" cy="278632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2DB8807-2835-5040-BDFD-76DCC4165EF8}"/>
              </a:ext>
            </a:extLst>
          </p:cNvPr>
          <p:cNvSpPr/>
          <p:nvPr userDrawn="1"/>
        </p:nvSpPr>
        <p:spPr>
          <a:xfrm>
            <a:off x="7358422" y="2906828"/>
            <a:ext cx="4080409" cy="2854465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14E3FC-6757-77FF-0F45-7869977556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9200" y="2920114"/>
            <a:ext cx="4057200" cy="283119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DDF95-192A-7CB9-208F-594ED47EE926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17009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resenter w Image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871406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9966EB0-A9F9-49E8-2B7B-0B7815DAB2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8471" y="5127336"/>
            <a:ext cx="3338794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1513491-0893-2E7A-5534-B32D6E96C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470" y="5386008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F50231-7DED-CF82-D97D-7429D31299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470" y="5580637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2ECC3C14-3F52-7243-031D-5C3016338E0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11434" y="2035837"/>
            <a:ext cx="2252566" cy="278632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7A88F16-82E3-B698-F0F7-F8BA32ED3711}"/>
              </a:ext>
            </a:extLst>
          </p:cNvPr>
          <p:cNvSpPr/>
          <p:nvPr userDrawn="1"/>
        </p:nvSpPr>
        <p:spPr>
          <a:xfrm>
            <a:off x="7358422" y="2906828"/>
            <a:ext cx="4080409" cy="2854465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7242D35-4090-498E-C186-B1B9D26D84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9200" y="2920114"/>
            <a:ext cx="4057200" cy="283119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7E92C-34C6-4863-BF88-D3F54565366B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24421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resenter w Im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871406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9966EB0-A9F9-49E8-2B7B-0B7815DAB2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8471" y="5127336"/>
            <a:ext cx="3338794" cy="240455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9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1513491-0893-2E7A-5534-B32D6E96CA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470" y="5386008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F50231-7DED-CF82-D97D-7429D31299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8470" y="5580637"/>
            <a:ext cx="333879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2ECC3C14-3F52-7243-031D-5C3016338E0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11434" y="2035837"/>
            <a:ext cx="2252566" cy="278632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BF1E698-8C7B-1DF5-F091-2A442934162F}"/>
              </a:ext>
            </a:extLst>
          </p:cNvPr>
          <p:cNvSpPr/>
          <p:nvPr userDrawn="1"/>
        </p:nvSpPr>
        <p:spPr>
          <a:xfrm>
            <a:off x="7358422" y="2906828"/>
            <a:ext cx="4080409" cy="2854465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75F0BE6-2929-88F9-0A7A-1BBBF61196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9200" y="2920114"/>
            <a:ext cx="4057200" cy="283119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1F11E-4158-9261-47DF-B2714F96F20B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41059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resenters w Image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871406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1ABBB08-B147-AA3D-048B-633704A521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66961" y="2422197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27F7F8C-E6BD-1C05-A9DF-C1C50078BC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66961" y="262342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E32A65-43AD-F843-7D87-9515A2293E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66961" y="281804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F856D86-D704-F31D-B274-5488B87EA8A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2035424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B4ACD98-8027-0EA0-298E-2B27688368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66961" y="4670232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8D6DE9-3A79-AD79-4CD3-9890F59D53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66961" y="487145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3C5A6B-526A-48A5-BBE2-79E8FB3C206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66961" y="5066084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A5600AC-D3FF-A263-969C-C9DE400FA93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37116" y="4283459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1ED9B1-9F3F-5949-79DE-70A6B4412C6D}"/>
              </a:ext>
            </a:extLst>
          </p:cNvPr>
          <p:cNvSpPr/>
          <p:nvPr userDrawn="1"/>
        </p:nvSpPr>
        <p:spPr>
          <a:xfrm>
            <a:off x="7358422" y="2906828"/>
            <a:ext cx="4080409" cy="2854465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1285C9C2-A863-29C2-7F6C-9DD7844247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9200" y="2920114"/>
            <a:ext cx="4057200" cy="283119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2B824-D2F0-9C9F-6ECE-6F7F2AEF2F39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33377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resenters w Image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871406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1ABBB08-B147-AA3D-048B-633704A521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66961" y="2422197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27F7F8C-E6BD-1C05-A9DF-C1C50078BC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66961" y="262342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E32A65-43AD-F843-7D87-9515A2293E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66961" y="281804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F856D86-D704-F31D-B274-5488B87EA8A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2035424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B4ACD98-8027-0EA0-298E-2B27688368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66961" y="4670232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8D6DE9-3A79-AD79-4CD3-9890F59D53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66961" y="487145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3C5A6B-526A-48A5-BBE2-79E8FB3C206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66961" y="5066084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A5600AC-D3FF-A263-969C-C9DE400FA93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37116" y="4283459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BD1970-7943-C877-C3C8-2E9B9DB1DE37}"/>
              </a:ext>
            </a:extLst>
          </p:cNvPr>
          <p:cNvSpPr/>
          <p:nvPr userDrawn="1"/>
        </p:nvSpPr>
        <p:spPr>
          <a:xfrm>
            <a:off x="7358422" y="2906828"/>
            <a:ext cx="4080409" cy="2854465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D0859AA1-DF50-C2D7-EE8A-0CF156F1B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9200" y="2920114"/>
            <a:ext cx="4057200" cy="283119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66EAC4-4AB3-ACA7-2453-78D3956DC0AF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18571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ctor/Industry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2FD10F-6CF0-1047-F9D7-CE6377CA1D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2364"/>
            <a:ext cx="8083312" cy="613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2A54E-D7DC-53EB-85D9-93DCAD4B2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335" y="1528235"/>
            <a:ext cx="5943600" cy="113876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8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6BF17-6DCC-BF83-BFFF-F6955E7919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335" y="2880471"/>
            <a:ext cx="5943600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3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Optional Subhead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E4AC7-42C6-9D45-5DF0-E288121917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44148E-3A4F-E07B-75F2-CB5491057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335" y="1049122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5D9BBD6-7F41-79F7-C320-F3F639ABD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335" y="4521199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MONTH DAY,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E2D02-B842-1820-367F-EE10040A3F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782283" y="-1065566"/>
            <a:ext cx="2253115" cy="2478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71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resenters w Im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871406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1ABBB08-B147-AA3D-048B-633704A521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66961" y="2422197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27F7F8C-E6BD-1C05-A9DF-C1C50078BC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66961" y="262342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E32A65-43AD-F843-7D87-9515A2293E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66961" y="281804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F856D86-D704-F31D-B274-5488B87EA8A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2035424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B4ACD98-8027-0EA0-298E-2B27688368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66961" y="4670232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8D6DE9-3A79-AD79-4CD3-9890F59D53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66961" y="487145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3C5A6B-526A-48A5-BBE2-79E8FB3C206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66961" y="5066084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A5600AC-D3FF-A263-969C-C9DE400FA93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37116" y="4283459"/>
            <a:ext cx="1282688" cy="14778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B8673A-4729-4A10-8342-1A3DCC42D4DB}"/>
              </a:ext>
            </a:extLst>
          </p:cNvPr>
          <p:cNvSpPr/>
          <p:nvPr userDrawn="1"/>
        </p:nvSpPr>
        <p:spPr>
          <a:xfrm>
            <a:off x="7358422" y="2906828"/>
            <a:ext cx="4080409" cy="2854465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68E40DE-20C6-CEC3-FEA7-6F49DF0490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9200" y="2920114"/>
            <a:ext cx="4057200" cy="283119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437D4-8A5E-3A7C-8FE8-6BFF83C83926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34193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resenters w Image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871406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1ABBB08-B147-AA3D-048B-633704A521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70711" y="1999146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27F7F8C-E6BD-1C05-A9DF-C1C50078BC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70711" y="220036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E32A65-43AD-F843-7D87-9515A2293E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70711" y="2394998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F856D86-D704-F31D-B274-5488B87EA8A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93244" y="1757164"/>
            <a:ext cx="920007" cy="105997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A5E17EB-349C-E92F-76C1-28A4F8B895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70711" y="3481438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383FE5-F204-4AAE-CA21-5FA7AE5542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70711" y="3682661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25855C4-0935-6ACE-A0BE-8DBC9C5371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70711" y="387729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79212FD-F5F2-5DA9-3D6F-43C89379D9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3244" y="3239456"/>
            <a:ext cx="920007" cy="105997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E609C9-D8C6-40EE-932A-4BE3E0E16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70711" y="4943300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3D04C62-E27D-971D-778B-D4AE9678BE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70711" y="5144523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1A23B88-575A-0D56-3188-8DA23BE3D0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70711" y="533915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5E13D78D-93F5-9577-1916-AAECDBCD080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93244" y="4701318"/>
            <a:ext cx="920007" cy="105997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595B8A-A5E6-1DE6-7329-961E96B7ACBB}"/>
              </a:ext>
            </a:extLst>
          </p:cNvPr>
          <p:cNvSpPr/>
          <p:nvPr userDrawn="1"/>
        </p:nvSpPr>
        <p:spPr>
          <a:xfrm>
            <a:off x="7358422" y="2906828"/>
            <a:ext cx="4080409" cy="2854465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F49461B-4E4B-31FD-98E1-C5D2C784D5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9200" y="2920114"/>
            <a:ext cx="4057200" cy="283119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39EB2-1B23-D2DA-4413-CDEA9B81539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20915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resenters w Image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871406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1ABBB08-B147-AA3D-048B-633704A521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70711" y="1999146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27F7F8C-E6BD-1C05-A9DF-C1C50078BC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70711" y="220036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E32A65-43AD-F843-7D87-9515A2293E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70711" y="2394998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F856D86-D704-F31D-B274-5488B87EA8A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93244" y="1757164"/>
            <a:ext cx="920007" cy="105997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A5E17EB-349C-E92F-76C1-28A4F8B895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70711" y="3481438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383FE5-F204-4AAE-CA21-5FA7AE5542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70711" y="3682661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25855C4-0935-6ACE-A0BE-8DBC9C5371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70711" y="387729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79212FD-F5F2-5DA9-3D6F-43C89379D9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3244" y="3239456"/>
            <a:ext cx="920007" cy="105997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E609C9-D8C6-40EE-932A-4BE3E0E16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70711" y="4943300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3D04C62-E27D-971D-778B-D4AE9678BE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70711" y="5144523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1A23B88-575A-0D56-3188-8DA23BE3D0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70711" y="533915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5E13D78D-93F5-9577-1916-AAECDBCD080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93244" y="4701318"/>
            <a:ext cx="920007" cy="105997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2C53CA-A01E-5B7B-15AF-BBC8D67FDD7C}"/>
              </a:ext>
            </a:extLst>
          </p:cNvPr>
          <p:cNvSpPr/>
          <p:nvPr userDrawn="1"/>
        </p:nvSpPr>
        <p:spPr>
          <a:xfrm>
            <a:off x="7358422" y="2906828"/>
            <a:ext cx="4080409" cy="2854465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0597B353-6B03-04D4-281C-7E5F88E095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9200" y="2920114"/>
            <a:ext cx="4057200" cy="283119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96B875-9D41-FC15-0EAB-4CE1AE2E7763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12124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resenters w Im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871406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1ABBB08-B147-AA3D-048B-633704A521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70711" y="1999146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27F7F8C-E6BD-1C05-A9DF-C1C50078BC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70711" y="2200369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E32A65-43AD-F843-7D87-9515A2293E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70711" y="2394998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F856D86-D704-F31D-B274-5488B87EA8A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93244" y="1757164"/>
            <a:ext cx="920007" cy="105997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A5E17EB-349C-E92F-76C1-28A4F8B895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70711" y="3481438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383FE5-F204-4AAE-CA21-5FA7AE5542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70711" y="3682661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25855C4-0935-6ACE-A0BE-8DBC9C5371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70711" y="3877290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79212FD-F5F2-5DA9-3D6F-43C89379D9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3244" y="3239456"/>
            <a:ext cx="920007" cy="105997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E609C9-D8C6-40EE-932A-4BE3E0E16C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70711" y="4943300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3D04C62-E27D-971D-778B-D4AE9678BEB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70711" y="5144523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1A23B88-575A-0D56-3188-8DA23BE3D0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70711" y="533915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5E13D78D-93F5-9577-1916-AAECDBCD080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93244" y="4701318"/>
            <a:ext cx="920007" cy="1059976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489552-BCA3-8F4A-2E47-EDFD84B7FEE6}"/>
              </a:ext>
            </a:extLst>
          </p:cNvPr>
          <p:cNvSpPr/>
          <p:nvPr userDrawn="1"/>
        </p:nvSpPr>
        <p:spPr>
          <a:xfrm>
            <a:off x="7358422" y="2906828"/>
            <a:ext cx="4080409" cy="2854465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3201F501-AC49-FBDE-57F5-DAC7AE2669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69200" y="2920114"/>
            <a:ext cx="4057200" cy="283119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2A6330-55F1-FAD3-FA45-AF89C05BB610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22268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Presenters w Image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1446014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73399ADD-B551-3EC0-858C-6AE05D470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6" y="3054270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2843200-3B59-A56E-9AE5-048DCD2BA7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116" y="3255493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214046ED-FDA0-004D-0386-F07A13C47BF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116" y="345012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DFAE4B3C-2D26-BE5F-4B85-9A229E878DA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1617377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1E5596A3-834D-AEB9-A66A-3A954509F1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7116" y="534508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6F7AD271-36FC-2B7D-36F5-CD839FB7E5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7116" y="554630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256B7CE-C599-1E12-CD8D-0CCBA6E0339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116" y="574093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9" name="Picture Placeholder 11">
            <a:extLst>
              <a:ext uri="{FF2B5EF4-FFF2-40B4-BE49-F238E27FC236}">
                <a16:creationId xmlns:a16="http://schemas.microsoft.com/office/drawing/2014/main" id="{BF623009-E9B8-4F55-9954-A9CBB47C986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37116" y="3908190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87D99879-6249-03EC-C506-ECBA76B5BFF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79213" y="3054270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588BFC7D-A4CD-8A84-8F17-000EBC95F5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79213" y="3255493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B72DDCDD-90B9-C6A8-48EA-B59F3AFEDB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79213" y="345012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63" name="Picture Placeholder 11">
            <a:extLst>
              <a:ext uri="{FF2B5EF4-FFF2-40B4-BE49-F238E27FC236}">
                <a16:creationId xmlns:a16="http://schemas.microsoft.com/office/drawing/2014/main" id="{F62344EA-45A3-1300-0615-A5635A89DF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179213" y="1617377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F96A2EC9-4BCA-8257-7ACB-6E7ADC62CF6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79213" y="534508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B47BC680-FDFE-EE55-09E6-FD9DFAE3004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9213" y="554630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25FC3589-8100-EB5C-F84A-0E36DE28A62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79213" y="574093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67" name="Picture Placeholder 11">
            <a:extLst>
              <a:ext uri="{FF2B5EF4-FFF2-40B4-BE49-F238E27FC236}">
                <a16:creationId xmlns:a16="http://schemas.microsoft.com/office/drawing/2014/main" id="{336D0658-FBAC-3664-1EDC-3584044DE2D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179213" y="3908190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32473-4887-2122-91CC-8E26D36A1E30}"/>
              </a:ext>
            </a:extLst>
          </p:cNvPr>
          <p:cNvSpPr/>
          <p:nvPr userDrawn="1"/>
        </p:nvSpPr>
        <p:spPr>
          <a:xfrm>
            <a:off x="8174839" y="3481439"/>
            <a:ext cx="3263992" cy="2283338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BDFB2FB-BB1D-F93C-0ED8-88CCC4C2B3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82800" y="3491547"/>
            <a:ext cx="3243600" cy="2270053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4219F-BAE8-DED3-A0CD-CEDEB505CC60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25164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Presenters w Image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1446014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73399ADD-B551-3EC0-858C-6AE05D470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6" y="3054270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2843200-3B59-A56E-9AE5-048DCD2BA7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116" y="3255493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214046ED-FDA0-004D-0386-F07A13C47BF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116" y="345012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DFAE4B3C-2D26-BE5F-4B85-9A229E878DA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1617377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1E5596A3-834D-AEB9-A66A-3A954509F1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7116" y="534508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6F7AD271-36FC-2B7D-36F5-CD839FB7E5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7116" y="554630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256B7CE-C599-1E12-CD8D-0CCBA6E0339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116" y="574093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9" name="Picture Placeholder 11">
            <a:extLst>
              <a:ext uri="{FF2B5EF4-FFF2-40B4-BE49-F238E27FC236}">
                <a16:creationId xmlns:a16="http://schemas.microsoft.com/office/drawing/2014/main" id="{BF623009-E9B8-4F55-9954-A9CBB47C986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37116" y="3908190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87D99879-6249-03EC-C506-ECBA76B5BFF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79213" y="3054270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588BFC7D-A4CD-8A84-8F17-000EBC95F5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79213" y="3255493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B72DDCDD-90B9-C6A8-48EA-B59F3AFEDB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79213" y="345012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63" name="Picture Placeholder 11">
            <a:extLst>
              <a:ext uri="{FF2B5EF4-FFF2-40B4-BE49-F238E27FC236}">
                <a16:creationId xmlns:a16="http://schemas.microsoft.com/office/drawing/2014/main" id="{F62344EA-45A3-1300-0615-A5635A89DF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179213" y="1617377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F96A2EC9-4BCA-8257-7ACB-6E7ADC62CF6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79213" y="534508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B47BC680-FDFE-EE55-09E6-FD9DFAE3004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9213" y="554630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25FC3589-8100-EB5C-F84A-0E36DE28A62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79213" y="574093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67" name="Picture Placeholder 11">
            <a:extLst>
              <a:ext uri="{FF2B5EF4-FFF2-40B4-BE49-F238E27FC236}">
                <a16:creationId xmlns:a16="http://schemas.microsoft.com/office/drawing/2014/main" id="{336D0658-FBAC-3664-1EDC-3584044DE2D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179213" y="3908190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E8980DF-6F82-719B-9A5F-E0005EE54240}"/>
              </a:ext>
            </a:extLst>
          </p:cNvPr>
          <p:cNvSpPr/>
          <p:nvPr userDrawn="1"/>
        </p:nvSpPr>
        <p:spPr>
          <a:xfrm>
            <a:off x="8174839" y="3481439"/>
            <a:ext cx="3263992" cy="2283338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39AA770-5BB5-3CE6-EAAC-605988BB0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82800" y="3491547"/>
            <a:ext cx="3243600" cy="2270053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DE343-FC67-5528-8F4E-94666065E24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7827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Presenters w Im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5B50F-DAA5-92CE-A4ED-9725D19B9DD9}"/>
              </a:ext>
            </a:extLst>
          </p:cNvPr>
          <p:cNvSpPr/>
          <p:nvPr userDrawn="1"/>
        </p:nvSpPr>
        <p:spPr>
          <a:xfrm>
            <a:off x="11438831" y="2035424"/>
            <a:ext cx="920007" cy="1446014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35B44A-28F6-6B71-0801-381E63625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73399ADD-B551-3EC0-858C-6AE05D470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6" y="3054270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2843200-3B59-A56E-9AE5-048DCD2BA7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116" y="3255493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214046ED-FDA0-004D-0386-F07A13C47BF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116" y="345012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DFAE4B3C-2D26-BE5F-4B85-9A229E878DA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37116" y="1617377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1E5596A3-834D-AEB9-A66A-3A954509F1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7116" y="534508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6F7AD271-36FC-2B7D-36F5-CD839FB7E5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7116" y="554630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256B7CE-C599-1E12-CD8D-0CCBA6E0339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116" y="574093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59" name="Picture Placeholder 11">
            <a:extLst>
              <a:ext uri="{FF2B5EF4-FFF2-40B4-BE49-F238E27FC236}">
                <a16:creationId xmlns:a16="http://schemas.microsoft.com/office/drawing/2014/main" id="{BF623009-E9B8-4F55-9954-A9CBB47C986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37116" y="3908190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87D99879-6249-03EC-C506-ECBA76B5BFF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79213" y="3054270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588BFC7D-A4CD-8A84-8F17-000EBC95F5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79213" y="3255493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B72DDCDD-90B9-C6A8-48EA-B59F3AFEDB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79213" y="345012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63" name="Picture Placeholder 11">
            <a:extLst>
              <a:ext uri="{FF2B5EF4-FFF2-40B4-BE49-F238E27FC236}">
                <a16:creationId xmlns:a16="http://schemas.microsoft.com/office/drawing/2014/main" id="{F62344EA-45A3-1300-0615-A5635A89DF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179213" y="1617377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F96A2EC9-4BCA-8257-7ACB-6E7ADC62CF6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79213" y="5345083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B47BC680-FDFE-EE55-09E6-FD9DFAE3004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9213" y="5546306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25FC3589-8100-EB5C-F84A-0E36DE28A62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79213" y="5740935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67" name="Picture Placeholder 11">
            <a:extLst>
              <a:ext uri="{FF2B5EF4-FFF2-40B4-BE49-F238E27FC236}">
                <a16:creationId xmlns:a16="http://schemas.microsoft.com/office/drawing/2014/main" id="{336D0658-FBAC-3664-1EDC-3584044DE2D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179213" y="3908190"/>
            <a:ext cx="1079935" cy="1244235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601A53B-F101-1E32-7314-FA605C842AE8}"/>
              </a:ext>
            </a:extLst>
          </p:cNvPr>
          <p:cNvSpPr/>
          <p:nvPr userDrawn="1"/>
        </p:nvSpPr>
        <p:spPr>
          <a:xfrm>
            <a:off x="8174839" y="3481439"/>
            <a:ext cx="3263992" cy="2283338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61A8BCB5-1C56-01B8-5811-B5514A2573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82800" y="3491547"/>
            <a:ext cx="3243600" cy="2270053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C3FA5-EBD7-D121-E93D-2F0823A62356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8741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-up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47FB22-C2C1-F085-3DDE-33008C26A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116" y="2521903"/>
            <a:ext cx="4784725" cy="155257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Agenda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E15F10-DC75-010D-BB07-744D49DAC1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037" y="270891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756993-236D-8260-7879-8F81729B7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037" y="290353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0CE1E6-2456-0B9E-2C21-11669F9AF7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037" y="309816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1D56B97-6D2A-C7F5-BB34-9BF6AC0F1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0037" y="329279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E263004-8F62-FC02-58ED-9D6E4869EF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0037" y="348742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8EB1E07-B86A-820D-0AC3-4BFC49F5A1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517" y="270891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18870C-767C-0BAA-F031-A5C7BC9418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517" y="290353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B3CC8F3-1DC4-F98F-F5C0-010E91533D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517" y="309816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57F294A-2A9A-D13D-1C19-97C00B29E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8517" y="329279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A324FA9-029D-F22B-2850-D19A0FDA40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8517" y="348742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93C959D-06A0-DAA8-FDB3-84BC4C4A00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80037" y="138456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F048911-9845-4524-F636-784A55846E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48517" y="138456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38ED5AD-45E8-D293-9C45-88EE6B7E9B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80037" y="525907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B32F6B5-FD7A-4E95-A5E1-F6F6EB8618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80037" y="545369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01A368B-7250-2BFC-723A-DE0DDF4F4B2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80037" y="564832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2EE7CFB-B290-4ADD-02F5-0F2F57118C0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80037" y="584295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6AACA5A-6F92-14BA-9058-FE2082A3C9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80037" y="603758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E08648E-D483-BC7A-2126-07CC0C413B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48517" y="525907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778C7233-FBF0-1A8B-9C01-3EEED2DDC9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48517" y="545369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D5A6D80-F275-EBF7-0320-05F60DF8E24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8517" y="564832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B6F8C757-5F99-9DAE-0349-EE96C97DC3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8517" y="584295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E05840A3-024D-49A6-F6EB-AA0E557EFF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48517" y="603758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42" name="Picture Placeholder 27">
            <a:extLst>
              <a:ext uri="{FF2B5EF4-FFF2-40B4-BE49-F238E27FC236}">
                <a16:creationId xmlns:a16="http://schemas.microsoft.com/office/drawing/2014/main" id="{A1B31A1F-FE98-9466-7634-A06398CE8AB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80037" y="393472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43" name="Picture Placeholder 28">
            <a:extLst>
              <a:ext uri="{FF2B5EF4-FFF2-40B4-BE49-F238E27FC236}">
                <a16:creationId xmlns:a16="http://schemas.microsoft.com/office/drawing/2014/main" id="{319FDFEA-AE19-11FA-7EF5-A9472750687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048517" y="393472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29F2F67-60AE-320D-2B09-2EB4120EA1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117" y="2707958"/>
            <a:ext cx="4784724" cy="2286000"/>
          </a:xfrm>
        </p:spPr>
        <p:txBody>
          <a:bodyPr>
            <a:noAutofit/>
          </a:bodyPr>
          <a:lstStyle>
            <a:lvl1pPr marL="417513" indent="-417513">
              <a:lnSpc>
                <a:spcPts val="2000"/>
              </a:lnSpc>
              <a:spcBef>
                <a:spcPts val="0"/>
              </a:spcBef>
              <a:buNone/>
              <a:tabLst>
                <a:tab pos="412750" algn="l"/>
              </a:tabLst>
              <a:defRPr sz="1400"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00	Insert text or bullet list</a:t>
            </a:r>
          </a:p>
        </p:txBody>
      </p:sp>
    </p:spTree>
    <p:extLst>
      <p:ext uri="{BB962C8B-B14F-4D97-AF65-F5344CB8AC3E}">
        <p14:creationId xmlns:p14="http://schemas.microsoft.com/office/powerpoint/2010/main" val="31185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-up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47FB22-C2C1-F085-3DDE-33008C26A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116" y="2521903"/>
            <a:ext cx="4784725" cy="155257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Agenda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E15F10-DC75-010D-BB07-744D49DAC1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037" y="270891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756993-236D-8260-7879-8F81729B7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037" y="290353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0CE1E6-2456-0B9E-2C21-11669F9AF7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037" y="309816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1D56B97-6D2A-C7F5-BB34-9BF6AC0F1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0037" y="329279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E263004-8F62-FC02-58ED-9D6E4869EF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0037" y="348742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8EB1E07-B86A-820D-0AC3-4BFC49F5A1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517" y="270891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18870C-767C-0BAA-F031-A5C7BC9418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517" y="290353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B3CC8F3-1DC4-F98F-F5C0-010E91533D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517" y="309816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57F294A-2A9A-D13D-1C19-97C00B29E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8517" y="329279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A324FA9-029D-F22B-2850-D19A0FDA40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8517" y="348742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93C959D-06A0-DAA8-FDB3-84BC4C4A00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80037" y="138456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F048911-9845-4524-F636-784A55846E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48517" y="138456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38ED5AD-45E8-D293-9C45-88EE6B7E9B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80037" y="525907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B32F6B5-FD7A-4E95-A5E1-F6F6EB8618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80037" y="545369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01A368B-7250-2BFC-723A-DE0DDF4F4B2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80037" y="564832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2EE7CFB-B290-4ADD-02F5-0F2F57118C0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80037" y="584295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6AACA5A-6F92-14BA-9058-FE2082A3C9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80037" y="603758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E08648E-D483-BC7A-2126-07CC0C413B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48517" y="525907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778C7233-FBF0-1A8B-9C01-3EEED2DDC9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48517" y="545369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D5A6D80-F275-EBF7-0320-05F60DF8E24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8517" y="564832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B6F8C757-5F99-9DAE-0349-EE96C97DC3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8517" y="584295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E05840A3-024D-49A6-F6EB-AA0E557EFF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48517" y="603758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42" name="Picture Placeholder 27">
            <a:extLst>
              <a:ext uri="{FF2B5EF4-FFF2-40B4-BE49-F238E27FC236}">
                <a16:creationId xmlns:a16="http://schemas.microsoft.com/office/drawing/2014/main" id="{A1B31A1F-FE98-9466-7634-A06398CE8AB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80037" y="393472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43" name="Picture Placeholder 28">
            <a:extLst>
              <a:ext uri="{FF2B5EF4-FFF2-40B4-BE49-F238E27FC236}">
                <a16:creationId xmlns:a16="http://schemas.microsoft.com/office/drawing/2014/main" id="{319FDFEA-AE19-11FA-7EF5-A9472750687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048517" y="393472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29F2F67-60AE-320D-2B09-2EB4120EA1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117" y="2707958"/>
            <a:ext cx="4784724" cy="2286000"/>
          </a:xfrm>
        </p:spPr>
        <p:txBody>
          <a:bodyPr>
            <a:noAutofit/>
          </a:bodyPr>
          <a:lstStyle>
            <a:lvl1pPr marL="417513" indent="-417513">
              <a:lnSpc>
                <a:spcPts val="2000"/>
              </a:lnSpc>
              <a:spcBef>
                <a:spcPts val="0"/>
              </a:spcBef>
              <a:buNone/>
              <a:tabLst>
                <a:tab pos="412750" algn="l"/>
              </a:tabLst>
              <a:defRPr sz="1400"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00	Insert text or bullet list</a:t>
            </a:r>
          </a:p>
        </p:txBody>
      </p:sp>
    </p:spTree>
    <p:extLst>
      <p:ext uri="{BB962C8B-B14F-4D97-AF65-F5344CB8AC3E}">
        <p14:creationId xmlns:p14="http://schemas.microsoft.com/office/powerpoint/2010/main" val="38954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-up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0A2-601D-3F14-1DCC-C4671870E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116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A20E5-31AF-A1D4-E900-2455BA8D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47FB22-C2C1-F085-3DDE-33008C26A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116" y="2521903"/>
            <a:ext cx="4784725" cy="155257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Agenda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E15F10-DC75-010D-BB07-744D49DAC1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037" y="270891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756993-236D-8260-7879-8F81729B7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037" y="290353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0CE1E6-2456-0B9E-2C21-11669F9AF7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037" y="309816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1D56B97-6D2A-C7F5-BB34-9BF6AC0F1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0037" y="329279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E263004-8F62-FC02-58ED-9D6E4869EF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0037" y="348742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8EB1E07-B86A-820D-0AC3-4BFC49F5A1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8517" y="270891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A18870C-767C-0BAA-F031-A5C7BC9418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517" y="290353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B3CC8F3-1DC4-F98F-F5C0-010E91533D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517" y="309816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B57F294A-2A9A-D13D-1C19-97C00B29E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8517" y="329279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A324FA9-029D-F22B-2850-D19A0FDA40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8517" y="348742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93C959D-06A0-DAA8-FDB3-84BC4C4A00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80037" y="138456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F048911-9845-4524-F636-784A55846EB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48517" y="138456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38ED5AD-45E8-D293-9C45-88EE6B7E9B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80037" y="525907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B32F6B5-FD7A-4E95-A5E1-F6F6EB8618F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80037" y="545369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01A368B-7250-2BFC-723A-DE0DDF4F4B2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80037" y="564832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2EE7CFB-B290-4ADD-02F5-0F2F57118C0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80037" y="584295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6AACA5A-6F92-14BA-9058-FE2082A3C9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80037" y="603758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E08648E-D483-BC7A-2126-07CC0C413B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48517" y="5259070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778C7233-FBF0-1A8B-9C01-3EEED2DDC9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48517" y="5453699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D5A6D80-F275-EBF7-0320-05F60DF8E24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8517" y="5648328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Role, firm committee, practice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B6F8C757-5F99-9DAE-0349-EE96C97DC3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8517" y="5842957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FLastname@perkinscoie.com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E05840A3-024D-49A6-F6EB-AA0E557EFF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48517" y="6037585"/>
            <a:ext cx="2696444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+1.000.000.0000</a:t>
            </a:r>
          </a:p>
        </p:txBody>
      </p:sp>
      <p:sp>
        <p:nvSpPr>
          <p:cNvPr id="42" name="Picture Placeholder 27">
            <a:extLst>
              <a:ext uri="{FF2B5EF4-FFF2-40B4-BE49-F238E27FC236}">
                <a16:creationId xmlns:a16="http://schemas.microsoft.com/office/drawing/2014/main" id="{A1B31A1F-FE98-9466-7634-A06398CE8AB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80037" y="393472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43" name="Picture Placeholder 28">
            <a:extLst>
              <a:ext uri="{FF2B5EF4-FFF2-40B4-BE49-F238E27FC236}">
                <a16:creationId xmlns:a16="http://schemas.microsoft.com/office/drawing/2014/main" id="{319FDFEA-AE19-11FA-7EF5-A9472750687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048517" y="3934729"/>
            <a:ext cx="1028700" cy="118004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092A3AD-D9D4-58FE-3BDC-4F219A1D0D9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117" y="2707958"/>
            <a:ext cx="4784724" cy="2286000"/>
          </a:xfrm>
        </p:spPr>
        <p:txBody>
          <a:bodyPr>
            <a:noAutofit/>
          </a:bodyPr>
          <a:lstStyle>
            <a:lvl1pPr marL="417513" indent="-417513">
              <a:lnSpc>
                <a:spcPts val="2000"/>
              </a:lnSpc>
              <a:spcBef>
                <a:spcPts val="0"/>
              </a:spcBef>
              <a:buNone/>
              <a:tabLst>
                <a:tab pos="412750" algn="l"/>
              </a:tabLst>
              <a:defRPr sz="1400"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00	Insert text or bullet list</a:t>
            </a:r>
          </a:p>
        </p:txBody>
      </p:sp>
    </p:spTree>
    <p:extLst>
      <p:ext uri="{BB962C8B-B14F-4D97-AF65-F5344CB8AC3E}">
        <p14:creationId xmlns:p14="http://schemas.microsoft.com/office/powerpoint/2010/main" val="888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ctor/Industry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2FD10F-6CF0-1047-F9D7-CE6377CA1D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2364"/>
            <a:ext cx="8083312" cy="613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2A54E-D7DC-53EB-85D9-93DCAD4B2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335" y="1528235"/>
            <a:ext cx="5943600" cy="113876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6BF17-6DCC-BF83-BFFF-F6955E7919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335" y="2880471"/>
            <a:ext cx="5943600" cy="16557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Optional Subhead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E4AC7-42C6-9D45-5DF0-E288121917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44148E-3A4F-E07B-75F2-CB5491057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335" y="1049122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5D9BBD6-7F41-79F7-C320-F3F639ABD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335" y="4521199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MONTH DAY,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7727B-183A-8B5A-4520-9AD0BF67F7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782283" y="-1065566"/>
            <a:ext cx="2253115" cy="24789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74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01F2E52-6698-2890-23C3-DCD522DE8B40}"/>
              </a:ext>
            </a:extLst>
          </p:cNvPr>
          <p:cNvSpPr/>
          <p:nvPr userDrawn="1"/>
        </p:nvSpPr>
        <p:spPr>
          <a:xfrm>
            <a:off x="-1" y="1635760"/>
            <a:ext cx="9759950" cy="4267200"/>
          </a:xfrm>
          <a:custGeom>
            <a:avLst/>
            <a:gdLst>
              <a:gd name="connsiteX0" fmla="*/ 0 w 9759950"/>
              <a:gd name="connsiteY0" fmla="*/ 0 h 4267200"/>
              <a:gd name="connsiteX1" fmla="*/ 7626350 w 9759950"/>
              <a:gd name="connsiteY1" fmla="*/ 0 h 4267200"/>
              <a:gd name="connsiteX2" fmla="*/ 9759950 w 9759950"/>
              <a:gd name="connsiteY2" fmla="*/ 2133600 h 4267200"/>
              <a:gd name="connsiteX3" fmla="*/ 7626350 w 9759950"/>
              <a:gd name="connsiteY3" fmla="*/ 4267200 h 4267200"/>
              <a:gd name="connsiteX4" fmla="*/ 0 w 9759950"/>
              <a:gd name="connsiteY4" fmla="*/ 4267200 h 4267200"/>
              <a:gd name="connsiteX5" fmla="*/ 0 w 9759950"/>
              <a:gd name="connsiteY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950" h="4267200">
                <a:moveTo>
                  <a:pt x="0" y="0"/>
                </a:moveTo>
                <a:lnTo>
                  <a:pt x="7626350" y="0"/>
                </a:lnTo>
                <a:cubicBezTo>
                  <a:pt x="8804705" y="0"/>
                  <a:pt x="9759950" y="955245"/>
                  <a:pt x="9759950" y="2133600"/>
                </a:cubicBezTo>
                <a:cubicBezTo>
                  <a:pt x="9759950" y="3311955"/>
                  <a:pt x="8804705" y="4267200"/>
                  <a:pt x="7626350" y="4267200"/>
                </a:cubicBez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055FB-7D7C-63EC-FEEA-693270F35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A984202-03EE-5091-D269-D748F045B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116" y="2521903"/>
            <a:ext cx="4784725" cy="155257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Agenda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E0BF5FD-E813-4EAE-B27C-44E2ACC2DB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6" y="2747714"/>
            <a:ext cx="4784726" cy="2286000"/>
          </a:xfrm>
        </p:spPr>
        <p:txBody>
          <a:bodyPr>
            <a:noAutofit/>
          </a:bodyPr>
          <a:lstStyle>
            <a:lvl1pPr marL="644525" indent="-644525">
              <a:lnSpc>
                <a:spcPts val="2000"/>
              </a:lnSpc>
              <a:spcBef>
                <a:spcPts val="0"/>
              </a:spcBef>
              <a:buNone/>
              <a:tabLst>
                <a:tab pos="635000" algn="l"/>
              </a:tabLst>
              <a:defRPr sz="2000"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00	Insert text or bullet list</a:t>
            </a:r>
          </a:p>
        </p:txBody>
      </p:sp>
    </p:spTree>
    <p:extLst>
      <p:ext uri="{BB962C8B-B14F-4D97-AF65-F5344CB8AC3E}">
        <p14:creationId xmlns:p14="http://schemas.microsoft.com/office/powerpoint/2010/main" val="11237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01F2E52-6698-2890-23C3-DCD522DE8B40}"/>
              </a:ext>
            </a:extLst>
          </p:cNvPr>
          <p:cNvSpPr/>
          <p:nvPr userDrawn="1"/>
        </p:nvSpPr>
        <p:spPr>
          <a:xfrm>
            <a:off x="-1" y="1635760"/>
            <a:ext cx="9759950" cy="4267200"/>
          </a:xfrm>
          <a:custGeom>
            <a:avLst/>
            <a:gdLst>
              <a:gd name="connsiteX0" fmla="*/ 0 w 9759950"/>
              <a:gd name="connsiteY0" fmla="*/ 0 h 4267200"/>
              <a:gd name="connsiteX1" fmla="*/ 7626350 w 9759950"/>
              <a:gd name="connsiteY1" fmla="*/ 0 h 4267200"/>
              <a:gd name="connsiteX2" fmla="*/ 9759950 w 9759950"/>
              <a:gd name="connsiteY2" fmla="*/ 2133600 h 4267200"/>
              <a:gd name="connsiteX3" fmla="*/ 7626350 w 9759950"/>
              <a:gd name="connsiteY3" fmla="*/ 4267200 h 4267200"/>
              <a:gd name="connsiteX4" fmla="*/ 0 w 9759950"/>
              <a:gd name="connsiteY4" fmla="*/ 4267200 h 4267200"/>
              <a:gd name="connsiteX5" fmla="*/ 0 w 9759950"/>
              <a:gd name="connsiteY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950" h="4267200">
                <a:moveTo>
                  <a:pt x="0" y="0"/>
                </a:moveTo>
                <a:lnTo>
                  <a:pt x="7626350" y="0"/>
                </a:lnTo>
                <a:cubicBezTo>
                  <a:pt x="8804705" y="0"/>
                  <a:pt x="9759950" y="955245"/>
                  <a:pt x="9759950" y="2133600"/>
                </a:cubicBezTo>
                <a:cubicBezTo>
                  <a:pt x="9759950" y="3311955"/>
                  <a:pt x="8804705" y="4267200"/>
                  <a:pt x="7626350" y="4267200"/>
                </a:cubicBez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055FB-7D7C-63EC-FEEA-693270F35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A984202-03EE-5091-D269-D748F045B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116" y="2521903"/>
            <a:ext cx="4784725" cy="155257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Agenda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2E0BF5FD-E813-4EAE-B27C-44E2ACC2DB7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6" y="2747714"/>
            <a:ext cx="4784726" cy="2286000"/>
          </a:xfrm>
        </p:spPr>
        <p:txBody>
          <a:bodyPr>
            <a:noAutofit/>
          </a:bodyPr>
          <a:lstStyle>
            <a:lvl1pPr marL="644525" indent="-644525">
              <a:lnSpc>
                <a:spcPts val="2000"/>
              </a:lnSpc>
              <a:spcBef>
                <a:spcPts val="0"/>
              </a:spcBef>
              <a:buNone/>
              <a:tabLst>
                <a:tab pos="635000" algn="l"/>
              </a:tabLst>
              <a:defRPr sz="2000"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00	Insert text or bullet list</a:t>
            </a:r>
          </a:p>
        </p:txBody>
      </p:sp>
    </p:spTree>
    <p:extLst>
      <p:ext uri="{BB962C8B-B14F-4D97-AF65-F5344CB8AC3E}">
        <p14:creationId xmlns:p14="http://schemas.microsoft.com/office/powerpoint/2010/main" val="4290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055FB-7D7C-63EC-FEEA-693270F35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A984202-03EE-5091-D269-D748F045B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116" y="2521903"/>
            <a:ext cx="4784725" cy="155257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Agenda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8A51B6-F6FD-1C52-E79F-53B34A6AF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F721591-4552-46EB-5D73-9E3EE32710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116" y="2747714"/>
            <a:ext cx="4784726" cy="2286000"/>
          </a:xfrm>
        </p:spPr>
        <p:txBody>
          <a:bodyPr>
            <a:noAutofit/>
          </a:bodyPr>
          <a:lstStyle>
            <a:lvl1pPr marL="644525" indent="-644525">
              <a:lnSpc>
                <a:spcPts val="2000"/>
              </a:lnSpc>
              <a:spcBef>
                <a:spcPts val="0"/>
              </a:spcBef>
              <a:buNone/>
              <a:tabLst>
                <a:tab pos="635000" algn="l"/>
              </a:tabLst>
              <a:defRPr sz="2000"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00	Insert text or bullet list</a:t>
            </a:r>
          </a:p>
        </p:txBody>
      </p:sp>
    </p:spTree>
    <p:extLst>
      <p:ext uri="{BB962C8B-B14F-4D97-AF65-F5344CB8AC3E}">
        <p14:creationId xmlns:p14="http://schemas.microsoft.com/office/powerpoint/2010/main" val="41282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aragraph, 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5F23-464B-BA37-C324-F769DD9ED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14985-0F40-BD7A-8AC1-67108E28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D9413-29FC-2831-2ECC-2C52944D7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86868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674AF3-B2D2-5909-6224-8A9B6285C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1910312"/>
            <a:ext cx="8686800" cy="1283459"/>
          </a:xfrm>
        </p:spPr>
        <p:txBody>
          <a:bodyPr>
            <a:noAutofit/>
          </a:bodyPr>
          <a:lstStyle>
            <a:lvl1pPr marL="0" indent="0">
              <a:spcAft>
                <a:spcPts val="1350"/>
              </a:spcAft>
              <a:buFont typeface="Aptos" panose="020B0004020202020204" pitchFamily="34" charset="0"/>
              <a:buNone/>
              <a:defRPr>
                <a:latin typeface="Aptos Light" panose="020B0004020202020204" pitchFamily="34" charset="0"/>
              </a:defRPr>
            </a:lvl1pPr>
            <a:lvl2pPr marL="284163" indent="0">
              <a:spcAft>
                <a:spcPts val="300"/>
              </a:spcAft>
              <a:buNone/>
              <a:defRPr/>
            </a:lvl2pPr>
            <a:lvl3pPr marL="800100" indent="-228600">
              <a:spcAft>
                <a:spcPts val="300"/>
              </a:spcAft>
              <a:defRPr/>
            </a:lvl3pPr>
            <a:lvl4pPr marL="1087438" indent="-228600">
              <a:spcAft>
                <a:spcPts val="300"/>
              </a:spcAft>
              <a:defRPr/>
            </a:lvl4pPr>
            <a:lvl5pPr marL="1373188" indent="-228600"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Insert Large Body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F271BE-1D27-0519-62E2-1C95D3A58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180" y="3269076"/>
            <a:ext cx="86868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8C884A-444D-27BC-A7AE-977BE35DD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3522660"/>
            <a:ext cx="8686800" cy="2547940"/>
          </a:xfrm>
        </p:spPr>
        <p:txBody>
          <a:bodyPr>
            <a:noAutofit/>
          </a:bodyPr>
          <a:lstStyle>
            <a:lvl1pPr marL="230188" indent="-230188">
              <a:spcAft>
                <a:spcPts val="900"/>
              </a:spcAft>
              <a:buFont typeface="Aptos" panose="020B0004020202020204" pitchFamily="34" charset="0"/>
              <a:buChar char="–"/>
              <a:defRPr>
                <a:latin typeface="Aptos Light" panose="020B0004020202020204" pitchFamily="34" charset="0"/>
              </a:defRPr>
            </a:lvl1pPr>
            <a:lvl2pPr marL="512763" indent="-228600">
              <a:spcAft>
                <a:spcPts val="900"/>
              </a:spcAft>
              <a:defRPr>
                <a:latin typeface="Aptos Light" panose="020B0004020202020204" pitchFamily="34" charset="0"/>
              </a:defRPr>
            </a:lvl2pPr>
            <a:lvl3pPr marL="800100" indent="-228600">
              <a:spcAft>
                <a:spcPts val="900"/>
              </a:spcAft>
              <a:defRPr>
                <a:latin typeface="Aptos Light" panose="020B0004020202020204" pitchFamily="34" charset="0"/>
              </a:defRPr>
            </a:lvl3pPr>
            <a:lvl4pPr marL="1087438" indent="-228600">
              <a:spcAft>
                <a:spcPts val="900"/>
              </a:spcAft>
              <a:defRPr>
                <a:latin typeface="Aptos Light" panose="020B0004020202020204" pitchFamily="34" charset="0"/>
              </a:defRPr>
            </a:lvl4pPr>
            <a:lvl5pPr marL="1373188" indent="-228600">
              <a:spcAft>
                <a:spcPts val="900"/>
              </a:spcAft>
              <a:defRPr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5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aragraph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5F23-464B-BA37-C324-F769DD9ED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14985-0F40-BD7A-8AC1-67108E28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D9413-29FC-2831-2ECC-2C52944D7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86868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674AF3-B2D2-5909-6224-8A9B6285C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1910312"/>
            <a:ext cx="8686800" cy="1283459"/>
          </a:xfrm>
        </p:spPr>
        <p:txBody>
          <a:bodyPr>
            <a:noAutofit/>
          </a:bodyPr>
          <a:lstStyle>
            <a:lvl1pPr marL="0" indent="0">
              <a:spcAft>
                <a:spcPts val="1350"/>
              </a:spcAft>
              <a:buFont typeface="Aptos" panose="020B0004020202020204" pitchFamily="34" charset="0"/>
              <a:buNone/>
              <a:defRPr>
                <a:latin typeface="Aptos Light" panose="020B0004020202020204" pitchFamily="34" charset="0"/>
              </a:defRPr>
            </a:lvl1pPr>
            <a:lvl2pPr marL="512763" indent="-228600">
              <a:spcAft>
                <a:spcPts val="300"/>
              </a:spcAft>
              <a:defRPr/>
            </a:lvl2pPr>
            <a:lvl3pPr marL="800100" indent="-228600">
              <a:spcAft>
                <a:spcPts val="300"/>
              </a:spcAft>
              <a:defRPr/>
            </a:lvl3pPr>
            <a:lvl4pPr marL="1087438" indent="-228600">
              <a:spcAft>
                <a:spcPts val="300"/>
              </a:spcAft>
              <a:defRPr/>
            </a:lvl4pPr>
            <a:lvl5pPr marL="1373188" indent="-228600"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Insert Large Body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F271BE-1D27-0519-62E2-1C95D3A58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180" y="3269076"/>
            <a:ext cx="86868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8C884A-444D-27BC-A7AE-977BE35DDF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3522660"/>
            <a:ext cx="8686800" cy="1920240"/>
          </a:xfrm>
        </p:spPr>
        <p:txBody>
          <a:bodyPr numCol="2" spcCol="685800">
            <a:noAutofit/>
          </a:bodyPr>
          <a:lstStyle>
            <a:lvl1pPr marL="230188" indent="-230188">
              <a:lnSpc>
                <a:spcPts val="1700"/>
              </a:lnSpc>
              <a:spcAft>
                <a:spcPts val="900"/>
              </a:spcAft>
              <a:buFont typeface="Aptos" panose="020B0004020202020204" pitchFamily="34" charset="0"/>
              <a:buChar char="–"/>
              <a:defRPr sz="1200">
                <a:latin typeface="Aptos Light" panose="020B0004020202020204" pitchFamily="34" charset="0"/>
              </a:defRPr>
            </a:lvl1pPr>
            <a:lvl2pPr marL="512763" indent="-228600">
              <a:lnSpc>
                <a:spcPts val="1700"/>
              </a:lnSpc>
              <a:spcAft>
                <a:spcPts val="900"/>
              </a:spcAft>
              <a:defRPr sz="1200">
                <a:latin typeface="Aptos Light" panose="020B0004020202020204" pitchFamily="34" charset="0"/>
              </a:defRPr>
            </a:lvl2pPr>
            <a:lvl3pPr marL="800100" indent="-228600">
              <a:lnSpc>
                <a:spcPts val="1700"/>
              </a:lnSpc>
              <a:spcAft>
                <a:spcPts val="900"/>
              </a:spcAft>
              <a:defRPr sz="1200">
                <a:latin typeface="Aptos Light" panose="020B0004020202020204" pitchFamily="34" charset="0"/>
              </a:defRPr>
            </a:lvl3pPr>
            <a:lvl4pPr marL="1087438" indent="-228600">
              <a:lnSpc>
                <a:spcPts val="1700"/>
              </a:lnSpc>
              <a:spcAft>
                <a:spcPts val="900"/>
              </a:spcAft>
              <a:defRPr sz="1200">
                <a:latin typeface="Aptos Light" panose="020B0004020202020204" pitchFamily="34" charset="0"/>
              </a:defRPr>
            </a:lvl4pPr>
            <a:lvl5pPr marL="1373188" indent="-228600">
              <a:lnSpc>
                <a:spcPts val="1700"/>
              </a:lnSpc>
              <a:spcAft>
                <a:spcPts val="900"/>
              </a:spcAft>
              <a:defRPr sz="12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Small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0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ar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5F23-464B-BA37-C324-F769DD9ED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14985-0F40-BD7A-8AC1-67108E28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D9413-29FC-2831-2ECC-2C52944D7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86868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5A83CC-AA2D-5FA8-2EFA-6FF508D4A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2056362"/>
            <a:ext cx="8686800" cy="3657600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7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Paragraphs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5F23-464B-BA37-C324-F769DD9ED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14985-0F40-BD7A-8AC1-67108E28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D9413-29FC-2831-2ECC-2C52944D7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512064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0B8610-0A5B-FE1E-2322-6D2A667326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1898372"/>
            <a:ext cx="5120640" cy="1793095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2pPr>
            <a:lvl3pPr marL="9144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3pPr>
            <a:lvl4pPr marL="13716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4pPr>
            <a:lvl5pPr marL="18288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4D4CC50-4D1D-30E2-52EB-ECAAD9C27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664" y="1656728"/>
            <a:ext cx="512064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C191919-8638-4960-AFE8-9A3F9AC230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5664" y="1898372"/>
            <a:ext cx="5120640" cy="1793095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2pPr>
            <a:lvl3pPr marL="9144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3pPr>
            <a:lvl4pPr marL="13716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4pPr>
            <a:lvl5pPr marL="18288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9B8115B-1FD1-C1BC-0C6D-FC540EE700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763" y="3833006"/>
            <a:ext cx="5120640" cy="1793095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3257F5-F70D-C2B5-94AD-02020A2900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6363" y="3833006"/>
            <a:ext cx="5120640" cy="1793095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5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Paragraphs, Bullets,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5F23-464B-BA37-C324-F769DD9ED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14985-0F40-BD7A-8AC1-67108E28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D9413-29FC-2831-2ECC-2C52944D7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512064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0B8610-0A5B-FE1E-2322-6D2A667326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1898373"/>
            <a:ext cx="5120640" cy="182880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2pPr>
            <a:lvl3pPr marL="9144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3pPr>
            <a:lvl4pPr marL="13716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4pPr>
            <a:lvl5pPr marL="18288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C191919-8638-4960-AFE8-9A3F9AC230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5664" y="1898373"/>
            <a:ext cx="5120640" cy="1530627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2pPr>
            <a:lvl3pPr marL="9144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3pPr>
            <a:lvl4pPr marL="13716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4pPr>
            <a:lvl5pPr marL="18288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4C6AE19-7712-C5E1-EF34-B22503AC5B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180" y="3879783"/>
            <a:ext cx="512064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9DD0127-4A85-2DB0-0A82-37BB580167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63" y="4121428"/>
            <a:ext cx="5120640" cy="182880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2pPr>
            <a:lvl3pPr marL="9144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3pPr>
            <a:lvl4pPr marL="13716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4pPr>
            <a:lvl5pPr marL="18288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C3D75D-ED5B-935B-5531-A55686BD0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1098" y="5288034"/>
            <a:ext cx="924973" cy="349250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BB02551-2DF1-E44E-FC5B-514DC92167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6681" y="5676211"/>
            <a:ext cx="92497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A7BB4C2-2287-F0B1-56D6-3AD5B3AAB6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77314" y="5369820"/>
            <a:ext cx="18288" cy="576072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DE2BD99-E9FD-34C0-FC59-AEC50517FD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0618" y="5288034"/>
            <a:ext cx="924973" cy="349250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E448711-3C73-E329-AC32-353C2F1BE3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6201" y="5676211"/>
            <a:ext cx="92497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FF2A2701-51B4-1EC7-320D-E13CEBFD5D0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16834" y="5369820"/>
            <a:ext cx="18288" cy="576072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AA3AF99-06D5-8B39-F1C1-2D8095B750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05378" y="5288034"/>
            <a:ext cx="924973" cy="349250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793C6CF-35E8-D7CD-05C0-87BCE5D6A0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00961" y="5676211"/>
            <a:ext cx="92497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4F1C4151-E9E0-900B-F56C-0FA563BB636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971594" y="5369820"/>
            <a:ext cx="18288" cy="576072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70DE658-4C2C-EDBD-7788-3BD1BA2FF5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44898" y="5288034"/>
            <a:ext cx="924973" cy="349250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22566F-BB3F-C802-E2AA-A62E7CC0E6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340481" y="5676211"/>
            <a:ext cx="92497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1AC887D4-6237-9ED8-11EA-4FE9ED1BB5A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211114" y="5369820"/>
            <a:ext cx="18288" cy="576072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C52D002-6EDF-C089-4089-B154289B07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55664" y="3612873"/>
            <a:ext cx="5120640" cy="1530627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6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, Paragraphs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5F23-464B-BA37-C324-F769DD9ED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14985-0F40-BD7A-8AC1-67108E28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D9413-29FC-2831-2ECC-2C52944D7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521208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0B8610-0A5B-FE1E-2322-6D2A667326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1898373"/>
            <a:ext cx="5212080" cy="182880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2pPr>
            <a:lvl3pPr marL="9144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3pPr>
            <a:lvl4pPr marL="13716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4pPr>
            <a:lvl5pPr marL="18288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C191919-8638-4960-AFE8-9A3F9AC230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5664" y="1898373"/>
            <a:ext cx="5120640" cy="1012467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2pPr>
            <a:lvl3pPr marL="9144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3pPr>
            <a:lvl4pPr marL="13716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4pPr>
            <a:lvl5pPr marL="18288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4C6AE19-7712-C5E1-EF34-B22503AC5B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180" y="4080787"/>
            <a:ext cx="521208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9DD0127-4A85-2DB0-0A82-37BB580167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63" y="4322432"/>
            <a:ext cx="5212080" cy="18288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E405BCF2-72BA-24C0-0D95-BA5B6F0D769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55664" y="3048818"/>
            <a:ext cx="5123596" cy="2066742"/>
          </a:xfrm>
          <a:custGeom>
            <a:avLst/>
            <a:gdLst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749154 w 5091457"/>
              <a:gd name="connsiteY3" fmla="*/ 2053778 h 2053778"/>
              <a:gd name="connsiteX4" fmla="*/ 0 w 5091457"/>
              <a:gd name="connsiteY4" fmla="*/ 2053778 h 205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457" h="2053778">
                <a:moveTo>
                  <a:pt x="0" y="0"/>
                </a:moveTo>
                <a:lnTo>
                  <a:pt x="5091457" y="0"/>
                </a:lnTo>
                <a:lnTo>
                  <a:pt x="5091457" y="1711475"/>
                </a:lnTo>
                <a:cubicBezTo>
                  <a:pt x="5091457" y="1900524"/>
                  <a:pt x="4938203" y="2053778"/>
                  <a:pt x="4749154" y="2053778"/>
                </a:cubicBezTo>
                <a:lnTo>
                  <a:pt x="0" y="2053778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84163" indent="-22860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8012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bullet list and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60AB944-3E3E-5B44-238B-522A8587FB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63" y="1656000"/>
            <a:ext cx="5212080" cy="4495232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37">
            <a:extLst>
              <a:ext uri="{FF2B5EF4-FFF2-40B4-BE49-F238E27FC236}">
                <a16:creationId xmlns:a16="http://schemas.microsoft.com/office/drawing/2014/main" id="{9959E390-D6B2-F4A9-A1C7-17A3827C9E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86704" y="1656728"/>
            <a:ext cx="4435793" cy="4511025"/>
          </a:xfrm>
          <a:custGeom>
            <a:avLst/>
            <a:gdLst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749154 w 5091457"/>
              <a:gd name="connsiteY3" fmla="*/ 2053778 h 2053778"/>
              <a:gd name="connsiteX4" fmla="*/ 0 w 5091457"/>
              <a:gd name="connsiteY4" fmla="*/ 2053778 h 2053778"/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382403 w 5091457"/>
              <a:gd name="connsiteY3" fmla="*/ 2053778 h 2053778"/>
              <a:gd name="connsiteX4" fmla="*/ 0 w 5091457"/>
              <a:gd name="connsiteY4" fmla="*/ 2053778 h 2053778"/>
              <a:gd name="connsiteX5" fmla="*/ 0 w 5091457"/>
              <a:gd name="connsiteY5" fmla="*/ 0 h 2053778"/>
              <a:gd name="connsiteX0" fmla="*/ 0 w 5091457"/>
              <a:gd name="connsiteY0" fmla="*/ 0 h 2053835"/>
              <a:gd name="connsiteX1" fmla="*/ 5091457 w 5091457"/>
              <a:gd name="connsiteY1" fmla="*/ 0 h 2053835"/>
              <a:gd name="connsiteX2" fmla="*/ 5091457 w 5091457"/>
              <a:gd name="connsiteY2" fmla="*/ 1711475 h 2053835"/>
              <a:gd name="connsiteX3" fmla="*/ 4382403 w 5091457"/>
              <a:gd name="connsiteY3" fmla="*/ 2053778 h 2053835"/>
              <a:gd name="connsiteX4" fmla="*/ 0 w 5091457"/>
              <a:gd name="connsiteY4" fmla="*/ 2053778 h 2053835"/>
              <a:gd name="connsiteX5" fmla="*/ 0 w 5091457"/>
              <a:gd name="connsiteY5" fmla="*/ 0 h 2053835"/>
              <a:gd name="connsiteX0" fmla="*/ 0 w 5091457"/>
              <a:gd name="connsiteY0" fmla="*/ 0 h 2060915"/>
              <a:gd name="connsiteX1" fmla="*/ 5091457 w 5091457"/>
              <a:gd name="connsiteY1" fmla="*/ 0 h 2060915"/>
              <a:gd name="connsiteX2" fmla="*/ 5091457 w 5091457"/>
              <a:gd name="connsiteY2" fmla="*/ 1711475 h 2060915"/>
              <a:gd name="connsiteX3" fmla="*/ 4008831 w 5091457"/>
              <a:gd name="connsiteY3" fmla="*/ 2060860 h 2060915"/>
              <a:gd name="connsiteX4" fmla="*/ 0 w 5091457"/>
              <a:gd name="connsiteY4" fmla="*/ 2053778 h 2060915"/>
              <a:gd name="connsiteX5" fmla="*/ 0 w 5091457"/>
              <a:gd name="connsiteY5" fmla="*/ 0 h 2060915"/>
              <a:gd name="connsiteX0" fmla="*/ 0 w 5091457"/>
              <a:gd name="connsiteY0" fmla="*/ 0 h 2061327"/>
              <a:gd name="connsiteX1" fmla="*/ 5091457 w 5091457"/>
              <a:gd name="connsiteY1" fmla="*/ 0 h 2061327"/>
              <a:gd name="connsiteX2" fmla="*/ 5091457 w 5091457"/>
              <a:gd name="connsiteY2" fmla="*/ 1711475 h 2061327"/>
              <a:gd name="connsiteX3" fmla="*/ 4008831 w 5091457"/>
              <a:gd name="connsiteY3" fmla="*/ 2060860 h 2061327"/>
              <a:gd name="connsiteX4" fmla="*/ 0 w 5091457"/>
              <a:gd name="connsiteY4" fmla="*/ 2053778 h 2061327"/>
              <a:gd name="connsiteX5" fmla="*/ 0 w 5091457"/>
              <a:gd name="connsiteY5" fmla="*/ 0 h 20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457" h="2061327">
                <a:moveTo>
                  <a:pt x="0" y="0"/>
                </a:moveTo>
                <a:lnTo>
                  <a:pt x="5091457" y="0"/>
                </a:lnTo>
                <a:lnTo>
                  <a:pt x="5091457" y="1711475"/>
                </a:lnTo>
                <a:cubicBezTo>
                  <a:pt x="5091457" y="1900524"/>
                  <a:pt x="4775360" y="2071453"/>
                  <a:pt x="4008831" y="2060860"/>
                </a:cubicBezTo>
                <a:lnTo>
                  <a:pt x="0" y="2053778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84163" indent="-22860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8788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ustom imag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816D7EB-E314-34B3-1E5C-7E96163FD0BE}"/>
              </a:ext>
            </a:extLst>
          </p:cNvPr>
          <p:cNvSpPr/>
          <p:nvPr userDrawn="1"/>
        </p:nvSpPr>
        <p:spPr>
          <a:xfrm>
            <a:off x="6858084" y="2940209"/>
            <a:ext cx="4780763" cy="3344400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2A54E-D7DC-53EB-85D9-93DCAD4B2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335" y="1528235"/>
            <a:ext cx="5943600" cy="113876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Presentation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E4AC7-42C6-9D45-5DF0-E28812191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44148E-3A4F-E07B-75F2-CB5491057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335" y="1049122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5D9BBD6-7F41-79F7-C320-F3F639ABD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335" y="2880471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MONTH DAY, YEAR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B6F0AD6C-7A0E-28D8-E116-5F54BD83DFEB}"/>
              </a:ext>
            </a:extLst>
          </p:cNvPr>
          <p:cNvSpPr/>
          <p:nvPr userDrawn="1"/>
        </p:nvSpPr>
        <p:spPr>
          <a:xfrm>
            <a:off x="11638847" y="1803818"/>
            <a:ext cx="553152" cy="1136391"/>
          </a:xfrm>
          <a:custGeom>
            <a:avLst/>
            <a:gdLst>
              <a:gd name="connsiteX0" fmla="*/ 0 w 553153"/>
              <a:gd name="connsiteY0" fmla="*/ 0 h 1130603"/>
              <a:gd name="connsiteX1" fmla="*/ 553153 w 553153"/>
              <a:gd name="connsiteY1" fmla="*/ 0 h 1130603"/>
              <a:gd name="connsiteX2" fmla="*/ 553153 w 553153"/>
              <a:gd name="connsiteY2" fmla="*/ 1130603 h 1130603"/>
              <a:gd name="connsiteX3" fmla="*/ 0 w 553153"/>
              <a:gd name="connsiteY3" fmla="*/ 1130603 h 1130603"/>
              <a:gd name="connsiteX4" fmla="*/ 0 w 553153"/>
              <a:gd name="connsiteY4" fmla="*/ 0 h 1130603"/>
              <a:gd name="connsiteX0" fmla="*/ 553153 w 644593"/>
              <a:gd name="connsiteY0" fmla="*/ 0 h 1130603"/>
              <a:gd name="connsiteX1" fmla="*/ 553153 w 644593"/>
              <a:gd name="connsiteY1" fmla="*/ 1130603 h 1130603"/>
              <a:gd name="connsiteX2" fmla="*/ 0 w 644593"/>
              <a:gd name="connsiteY2" fmla="*/ 1130603 h 1130603"/>
              <a:gd name="connsiteX3" fmla="*/ 0 w 644593"/>
              <a:gd name="connsiteY3" fmla="*/ 0 h 1130603"/>
              <a:gd name="connsiteX4" fmla="*/ 644593 w 644593"/>
              <a:gd name="connsiteY4" fmla="*/ 91440 h 1130603"/>
              <a:gd name="connsiteX0" fmla="*/ 553153 w 667743"/>
              <a:gd name="connsiteY0" fmla="*/ 0 h 1130603"/>
              <a:gd name="connsiteX1" fmla="*/ 553153 w 667743"/>
              <a:gd name="connsiteY1" fmla="*/ 1130603 h 1130603"/>
              <a:gd name="connsiteX2" fmla="*/ 0 w 667743"/>
              <a:gd name="connsiteY2" fmla="*/ 1130603 h 1130603"/>
              <a:gd name="connsiteX3" fmla="*/ 0 w 667743"/>
              <a:gd name="connsiteY3" fmla="*/ 0 h 1130603"/>
              <a:gd name="connsiteX4" fmla="*/ 667743 w 667743"/>
              <a:gd name="connsiteY4" fmla="*/ 50928 h 1130603"/>
              <a:gd name="connsiteX0" fmla="*/ 553153 w 667743"/>
              <a:gd name="connsiteY0" fmla="*/ 1130603 h 1130603"/>
              <a:gd name="connsiteX1" fmla="*/ 0 w 667743"/>
              <a:gd name="connsiteY1" fmla="*/ 1130603 h 1130603"/>
              <a:gd name="connsiteX2" fmla="*/ 0 w 667743"/>
              <a:gd name="connsiteY2" fmla="*/ 0 h 1130603"/>
              <a:gd name="connsiteX3" fmla="*/ 667743 w 667743"/>
              <a:gd name="connsiteY3" fmla="*/ 50928 h 1130603"/>
              <a:gd name="connsiteX0" fmla="*/ 553153 w 557783"/>
              <a:gd name="connsiteY0" fmla="*/ 1130603 h 1130603"/>
              <a:gd name="connsiteX1" fmla="*/ 0 w 557783"/>
              <a:gd name="connsiteY1" fmla="*/ 1130603 h 1130603"/>
              <a:gd name="connsiteX2" fmla="*/ 0 w 557783"/>
              <a:gd name="connsiteY2" fmla="*/ 0 h 1130603"/>
              <a:gd name="connsiteX3" fmla="*/ 557783 w 557783"/>
              <a:gd name="connsiteY3" fmla="*/ 104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0421 w 553153"/>
              <a:gd name="connsiteY3" fmla="*/ 4630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0421 w 553153"/>
              <a:gd name="connsiteY3" fmla="*/ 4630 h 1130603"/>
              <a:gd name="connsiteX0" fmla="*/ 553153 w 556051"/>
              <a:gd name="connsiteY0" fmla="*/ 1130603 h 1130603"/>
              <a:gd name="connsiteX1" fmla="*/ 0 w 556051"/>
              <a:gd name="connsiteY1" fmla="*/ 1130603 h 1130603"/>
              <a:gd name="connsiteX2" fmla="*/ 0 w 556051"/>
              <a:gd name="connsiteY2" fmla="*/ 0 h 1130603"/>
              <a:gd name="connsiteX3" fmla="*/ 556051 w 556051"/>
              <a:gd name="connsiteY3" fmla="*/ 4630 h 1130603"/>
              <a:gd name="connsiteX0" fmla="*/ 553153 w 556051"/>
              <a:gd name="connsiteY0" fmla="*/ 1141524 h 1141524"/>
              <a:gd name="connsiteX1" fmla="*/ 0 w 556051"/>
              <a:gd name="connsiteY1" fmla="*/ 1141524 h 1141524"/>
              <a:gd name="connsiteX2" fmla="*/ 0 w 556051"/>
              <a:gd name="connsiteY2" fmla="*/ 10921 h 1141524"/>
              <a:gd name="connsiteX3" fmla="*/ 556051 w 556051"/>
              <a:gd name="connsiteY3" fmla="*/ 0 h 1141524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3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34 h 1130634"/>
              <a:gd name="connsiteX1" fmla="*/ 0 w 553153"/>
              <a:gd name="connsiteY1" fmla="*/ 1130634 h 1130634"/>
              <a:gd name="connsiteX2" fmla="*/ 0 w 553153"/>
              <a:gd name="connsiteY2" fmla="*/ 31 h 1130634"/>
              <a:gd name="connsiteX3" fmla="*/ 552143 w 553153"/>
              <a:gd name="connsiteY3" fmla="*/ 12436 h 1130634"/>
              <a:gd name="connsiteX0" fmla="*/ 553153 w 553153"/>
              <a:gd name="connsiteY0" fmla="*/ 1130675 h 1130675"/>
              <a:gd name="connsiteX1" fmla="*/ 0 w 553153"/>
              <a:gd name="connsiteY1" fmla="*/ 1130675 h 1130675"/>
              <a:gd name="connsiteX2" fmla="*/ 0 w 553153"/>
              <a:gd name="connsiteY2" fmla="*/ 72 h 1130675"/>
              <a:gd name="connsiteX3" fmla="*/ 552143 w 553153"/>
              <a:gd name="connsiteY3" fmla="*/ 12477 h 1130675"/>
              <a:gd name="connsiteX0" fmla="*/ 553153 w 553153"/>
              <a:gd name="connsiteY0" fmla="*/ 1130658 h 1130658"/>
              <a:gd name="connsiteX1" fmla="*/ 0 w 553153"/>
              <a:gd name="connsiteY1" fmla="*/ 1130658 h 1130658"/>
              <a:gd name="connsiteX2" fmla="*/ 0 w 553153"/>
              <a:gd name="connsiteY2" fmla="*/ 55 h 1130658"/>
              <a:gd name="connsiteX3" fmla="*/ 552143 w 553153"/>
              <a:gd name="connsiteY3" fmla="*/ 12460 h 1130658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742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12405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52144 w 553153"/>
              <a:gd name="connsiteY3" fmla="*/ 0 h 1133749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52144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12405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742 h 113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153" h="1130603">
                <a:moveTo>
                  <a:pt x="553153" y="1130603"/>
                </a:moveTo>
                <a:lnTo>
                  <a:pt x="0" y="1130603"/>
                </a:lnTo>
                <a:lnTo>
                  <a:pt x="0" y="0"/>
                </a:lnTo>
                <a:lnTo>
                  <a:pt x="552144" y="742"/>
                </a:lnTo>
              </a:path>
            </a:pathLst>
          </a:cu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C16A0-05E6-1FE2-9A9D-8DD704512AB1}"/>
              </a:ext>
            </a:extLst>
          </p:cNvPr>
          <p:cNvSpPr/>
          <p:nvPr userDrawn="1"/>
        </p:nvSpPr>
        <p:spPr>
          <a:xfrm rot="16200000">
            <a:off x="4538744" y="4971016"/>
            <a:ext cx="523944" cy="485568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1D893CD5-8DF7-0F27-64F5-281876908655}"/>
              </a:ext>
            </a:extLst>
          </p:cNvPr>
          <p:cNvSpPr/>
          <p:nvPr userDrawn="1"/>
        </p:nvSpPr>
        <p:spPr>
          <a:xfrm rot="16200000">
            <a:off x="9149421" y="367690"/>
            <a:ext cx="1053132" cy="317749"/>
          </a:xfrm>
          <a:custGeom>
            <a:avLst/>
            <a:gdLst>
              <a:gd name="connsiteX0" fmla="*/ 0 w 553153"/>
              <a:gd name="connsiteY0" fmla="*/ 0 h 1130603"/>
              <a:gd name="connsiteX1" fmla="*/ 553153 w 553153"/>
              <a:gd name="connsiteY1" fmla="*/ 0 h 1130603"/>
              <a:gd name="connsiteX2" fmla="*/ 553153 w 553153"/>
              <a:gd name="connsiteY2" fmla="*/ 1130603 h 1130603"/>
              <a:gd name="connsiteX3" fmla="*/ 0 w 553153"/>
              <a:gd name="connsiteY3" fmla="*/ 1130603 h 1130603"/>
              <a:gd name="connsiteX4" fmla="*/ 0 w 553153"/>
              <a:gd name="connsiteY4" fmla="*/ 0 h 1130603"/>
              <a:gd name="connsiteX0" fmla="*/ 553153 w 644593"/>
              <a:gd name="connsiteY0" fmla="*/ 0 h 1130603"/>
              <a:gd name="connsiteX1" fmla="*/ 553153 w 644593"/>
              <a:gd name="connsiteY1" fmla="*/ 1130603 h 1130603"/>
              <a:gd name="connsiteX2" fmla="*/ 0 w 644593"/>
              <a:gd name="connsiteY2" fmla="*/ 1130603 h 1130603"/>
              <a:gd name="connsiteX3" fmla="*/ 0 w 644593"/>
              <a:gd name="connsiteY3" fmla="*/ 0 h 1130603"/>
              <a:gd name="connsiteX4" fmla="*/ 644593 w 644593"/>
              <a:gd name="connsiteY4" fmla="*/ 91440 h 1130603"/>
              <a:gd name="connsiteX0" fmla="*/ 553153 w 667743"/>
              <a:gd name="connsiteY0" fmla="*/ 0 h 1130603"/>
              <a:gd name="connsiteX1" fmla="*/ 553153 w 667743"/>
              <a:gd name="connsiteY1" fmla="*/ 1130603 h 1130603"/>
              <a:gd name="connsiteX2" fmla="*/ 0 w 667743"/>
              <a:gd name="connsiteY2" fmla="*/ 1130603 h 1130603"/>
              <a:gd name="connsiteX3" fmla="*/ 0 w 667743"/>
              <a:gd name="connsiteY3" fmla="*/ 0 h 1130603"/>
              <a:gd name="connsiteX4" fmla="*/ 667743 w 667743"/>
              <a:gd name="connsiteY4" fmla="*/ 50928 h 1130603"/>
              <a:gd name="connsiteX0" fmla="*/ 553153 w 667743"/>
              <a:gd name="connsiteY0" fmla="*/ 1130603 h 1130603"/>
              <a:gd name="connsiteX1" fmla="*/ 0 w 667743"/>
              <a:gd name="connsiteY1" fmla="*/ 1130603 h 1130603"/>
              <a:gd name="connsiteX2" fmla="*/ 0 w 667743"/>
              <a:gd name="connsiteY2" fmla="*/ 0 h 1130603"/>
              <a:gd name="connsiteX3" fmla="*/ 667743 w 667743"/>
              <a:gd name="connsiteY3" fmla="*/ 50928 h 1130603"/>
              <a:gd name="connsiteX0" fmla="*/ 553153 w 557783"/>
              <a:gd name="connsiteY0" fmla="*/ 1130603 h 1130603"/>
              <a:gd name="connsiteX1" fmla="*/ 0 w 557783"/>
              <a:gd name="connsiteY1" fmla="*/ 1130603 h 1130603"/>
              <a:gd name="connsiteX2" fmla="*/ 0 w 557783"/>
              <a:gd name="connsiteY2" fmla="*/ 0 h 1130603"/>
              <a:gd name="connsiteX3" fmla="*/ 557783 w 557783"/>
              <a:gd name="connsiteY3" fmla="*/ 104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0421 w 553153"/>
              <a:gd name="connsiteY3" fmla="*/ 4630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0421 w 553153"/>
              <a:gd name="connsiteY3" fmla="*/ 4630 h 1130603"/>
              <a:gd name="connsiteX0" fmla="*/ 553153 w 556051"/>
              <a:gd name="connsiteY0" fmla="*/ 1130603 h 1130603"/>
              <a:gd name="connsiteX1" fmla="*/ 0 w 556051"/>
              <a:gd name="connsiteY1" fmla="*/ 1130603 h 1130603"/>
              <a:gd name="connsiteX2" fmla="*/ 0 w 556051"/>
              <a:gd name="connsiteY2" fmla="*/ 0 h 1130603"/>
              <a:gd name="connsiteX3" fmla="*/ 556051 w 556051"/>
              <a:gd name="connsiteY3" fmla="*/ 4630 h 1130603"/>
              <a:gd name="connsiteX0" fmla="*/ 553153 w 556051"/>
              <a:gd name="connsiteY0" fmla="*/ 1141524 h 1141524"/>
              <a:gd name="connsiteX1" fmla="*/ 0 w 556051"/>
              <a:gd name="connsiteY1" fmla="*/ 1141524 h 1141524"/>
              <a:gd name="connsiteX2" fmla="*/ 0 w 556051"/>
              <a:gd name="connsiteY2" fmla="*/ 10921 h 1141524"/>
              <a:gd name="connsiteX3" fmla="*/ 556051 w 556051"/>
              <a:gd name="connsiteY3" fmla="*/ 0 h 1141524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3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34 h 1130634"/>
              <a:gd name="connsiteX1" fmla="*/ 0 w 553153"/>
              <a:gd name="connsiteY1" fmla="*/ 1130634 h 1130634"/>
              <a:gd name="connsiteX2" fmla="*/ 0 w 553153"/>
              <a:gd name="connsiteY2" fmla="*/ 31 h 1130634"/>
              <a:gd name="connsiteX3" fmla="*/ 552143 w 553153"/>
              <a:gd name="connsiteY3" fmla="*/ 12436 h 1130634"/>
              <a:gd name="connsiteX0" fmla="*/ 553153 w 553153"/>
              <a:gd name="connsiteY0" fmla="*/ 1130675 h 1130675"/>
              <a:gd name="connsiteX1" fmla="*/ 0 w 553153"/>
              <a:gd name="connsiteY1" fmla="*/ 1130675 h 1130675"/>
              <a:gd name="connsiteX2" fmla="*/ 0 w 553153"/>
              <a:gd name="connsiteY2" fmla="*/ 72 h 1130675"/>
              <a:gd name="connsiteX3" fmla="*/ 552143 w 553153"/>
              <a:gd name="connsiteY3" fmla="*/ 12477 h 1130675"/>
              <a:gd name="connsiteX0" fmla="*/ 553153 w 553153"/>
              <a:gd name="connsiteY0" fmla="*/ 1130658 h 1130658"/>
              <a:gd name="connsiteX1" fmla="*/ 0 w 553153"/>
              <a:gd name="connsiteY1" fmla="*/ 1130658 h 1130658"/>
              <a:gd name="connsiteX2" fmla="*/ 0 w 553153"/>
              <a:gd name="connsiteY2" fmla="*/ 55 h 1130658"/>
              <a:gd name="connsiteX3" fmla="*/ 552143 w 553153"/>
              <a:gd name="connsiteY3" fmla="*/ 12460 h 1130658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742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12405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52144 w 553153"/>
              <a:gd name="connsiteY3" fmla="*/ 0 h 1133749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52144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12405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742 h 113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153" h="1130603">
                <a:moveTo>
                  <a:pt x="553153" y="1130603"/>
                </a:moveTo>
                <a:lnTo>
                  <a:pt x="0" y="1130603"/>
                </a:lnTo>
                <a:lnTo>
                  <a:pt x="0" y="0"/>
                </a:lnTo>
                <a:lnTo>
                  <a:pt x="552144" y="742"/>
                </a:lnTo>
              </a:path>
            </a:pathLst>
          </a:cu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34ABA52-2D0C-0FCA-E01E-F8FA51E84E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69868" y="2953495"/>
            <a:ext cx="4756984" cy="331713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3635177-B066-9EB5-B064-F9F53CD4EF04}"/>
              </a:ext>
            </a:extLst>
          </p:cNvPr>
          <p:cNvSpPr/>
          <p:nvPr userDrawn="1"/>
        </p:nvSpPr>
        <p:spPr>
          <a:xfrm rot="16200000">
            <a:off x="8526539" y="929888"/>
            <a:ext cx="871537" cy="1110003"/>
          </a:xfrm>
          <a:custGeom>
            <a:avLst/>
            <a:gdLst>
              <a:gd name="connsiteX0" fmla="*/ 871537 w 871537"/>
              <a:gd name="connsiteY0" fmla="*/ 431325 h 1110003"/>
              <a:gd name="connsiteX1" fmla="*/ 871537 w 871537"/>
              <a:gd name="connsiteY1" fmla="*/ 1110003 h 1110003"/>
              <a:gd name="connsiteX2" fmla="*/ 0 w 871537"/>
              <a:gd name="connsiteY2" fmla="*/ 1109831 h 1110003"/>
              <a:gd name="connsiteX3" fmla="*/ 0 w 871537"/>
              <a:gd name="connsiteY3" fmla="*/ 431325 h 1110003"/>
              <a:gd name="connsiteX4" fmla="*/ 452 w 871537"/>
              <a:gd name="connsiteY4" fmla="*/ 431325 h 1110003"/>
              <a:gd name="connsiteX5" fmla="*/ 2489 w 871537"/>
              <a:gd name="connsiteY5" fmla="*/ 390998 h 1110003"/>
              <a:gd name="connsiteX6" fmla="*/ 435768 w 871537"/>
              <a:gd name="connsiteY6" fmla="*/ 0 h 1110003"/>
              <a:gd name="connsiteX7" fmla="*/ 869048 w 871537"/>
              <a:gd name="connsiteY7" fmla="*/ 390998 h 1110003"/>
              <a:gd name="connsiteX8" fmla="*/ 871084 w 871537"/>
              <a:gd name="connsiteY8" fmla="*/ 431325 h 1110003"/>
              <a:gd name="connsiteX9" fmla="*/ 871537 w 871537"/>
              <a:gd name="connsiteY9" fmla="*/ 431325 h 11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1537" h="1110003">
                <a:moveTo>
                  <a:pt x="871537" y="431325"/>
                </a:moveTo>
                <a:lnTo>
                  <a:pt x="871537" y="1110003"/>
                </a:lnTo>
                <a:lnTo>
                  <a:pt x="0" y="1109831"/>
                </a:lnTo>
                <a:lnTo>
                  <a:pt x="0" y="431325"/>
                </a:lnTo>
                <a:lnTo>
                  <a:pt x="452" y="431325"/>
                </a:lnTo>
                <a:lnTo>
                  <a:pt x="2489" y="390998"/>
                </a:lnTo>
                <a:cubicBezTo>
                  <a:pt x="24792" y="171380"/>
                  <a:pt x="210266" y="0"/>
                  <a:pt x="435768" y="0"/>
                </a:cubicBezTo>
                <a:cubicBezTo>
                  <a:pt x="661270" y="0"/>
                  <a:pt x="846745" y="171380"/>
                  <a:pt x="869048" y="390998"/>
                </a:cubicBezTo>
                <a:lnTo>
                  <a:pt x="871084" y="431325"/>
                </a:lnTo>
                <a:lnTo>
                  <a:pt x="871537" y="431325"/>
                </a:lnTo>
                <a:close/>
              </a:path>
            </a:pathLst>
          </a:cu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A2A1BEA-7EDE-278A-7971-0371FB09D005}"/>
              </a:ext>
            </a:extLst>
          </p:cNvPr>
          <p:cNvSpPr/>
          <p:nvPr userDrawn="1"/>
        </p:nvSpPr>
        <p:spPr>
          <a:xfrm>
            <a:off x="5043499" y="5475404"/>
            <a:ext cx="1423696" cy="1105122"/>
          </a:xfrm>
          <a:custGeom>
            <a:avLst/>
            <a:gdLst>
              <a:gd name="connsiteX0" fmla="*/ 0 w 1423696"/>
              <a:gd name="connsiteY0" fmla="*/ 0 h 1105122"/>
              <a:gd name="connsiteX1" fmla="*/ 416321 w 1423696"/>
              <a:gd name="connsiteY1" fmla="*/ 0 h 1105122"/>
              <a:gd name="connsiteX2" fmla="*/ 416321 w 1423696"/>
              <a:gd name="connsiteY2" fmla="*/ 116 h 1105122"/>
              <a:gd name="connsiteX3" fmla="*/ 871193 w 1423696"/>
              <a:gd name="connsiteY3" fmla="*/ 116 h 1105122"/>
              <a:gd name="connsiteX4" fmla="*/ 1423696 w 1423696"/>
              <a:gd name="connsiteY4" fmla="*/ 552619 h 1105122"/>
              <a:gd name="connsiteX5" fmla="*/ 871193 w 1423696"/>
              <a:gd name="connsiteY5" fmla="*/ 1105122 h 1105122"/>
              <a:gd name="connsiteX6" fmla="*/ 318690 w 1423696"/>
              <a:gd name="connsiteY6" fmla="*/ 1105121 h 1105122"/>
              <a:gd name="connsiteX7" fmla="*/ 318690 w 1423696"/>
              <a:gd name="connsiteY7" fmla="*/ 1105005 h 1105122"/>
              <a:gd name="connsiteX8" fmla="*/ 0 w 1423696"/>
              <a:gd name="connsiteY8" fmla="*/ 1105005 h 11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696" h="1105122">
                <a:moveTo>
                  <a:pt x="0" y="0"/>
                </a:moveTo>
                <a:lnTo>
                  <a:pt x="416321" y="0"/>
                </a:lnTo>
                <a:lnTo>
                  <a:pt x="416321" y="116"/>
                </a:lnTo>
                <a:lnTo>
                  <a:pt x="871193" y="116"/>
                </a:lnTo>
                <a:cubicBezTo>
                  <a:pt x="1176332" y="116"/>
                  <a:pt x="1423696" y="247480"/>
                  <a:pt x="1423696" y="552619"/>
                </a:cubicBezTo>
                <a:cubicBezTo>
                  <a:pt x="1423696" y="857758"/>
                  <a:pt x="1176332" y="1105122"/>
                  <a:pt x="871193" y="1105122"/>
                </a:cubicBezTo>
                <a:lnTo>
                  <a:pt x="318690" y="1105121"/>
                </a:lnTo>
                <a:lnTo>
                  <a:pt x="318690" y="1105005"/>
                </a:lnTo>
                <a:lnTo>
                  <a:pt x="0" y="1105005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bullet list and imag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60AB944-3E3E-5B44-238B-522A8587FB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63" y="1656000"/>
            <a:ext cx="5212080" cy="4495232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37">
            <a:extLst>
              <a:ext uri="{FF2B5EF4-FFF2-40B4-BE49-F238E27FC236}">
                <a16:creationId xmlns:a16="http://schemas.microsoft.com/office/drawing/2014/main" id="{9959E390-D6B2-F4A9-A1C7-17A3827C9E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86704" y="1656728"/>
            <a:ext cx="4435793" cy="4511025"/>
          </a:xfrm>
          <a:custGeom>
            <a:avLst/>
            <a:gdLst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749154 w 5091457"/>
              <a:gd name="connsiteY3" fmla="*/ 2053778 h 2053778"/>
              <a:gd name="connsiteX4" fmla="*/ 0 w 5091457"/>
              <a:gd name="connsiteY4" fmla="*/ 2053778 h 2053778"/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382403 w 5091457"/>
              <a:gd name="connsiteY3" fmla="*/ 2053778 h 2053778"/>
              <a:gd name="connsiteX4" fmla="*/ 0 w 5091457"/>
              <a:gd name="connsiteY4" fmla="*/ 2053778 h 2053778"/>
              <a:gd name="connsiteX5" fmla="*/ 0 w 5091457"/>
              <a:gd name="connsiteY5" fmla="*/ 0 h 2053778"/>
              <a:gd name="connsiteX0" fmla="*/ 0 w 5091457"/>
              <a:gd name="connsiteY0" fmla="*/ 0 h 2053835"/>
              <a:gd name="connsiteX1" fmla="*/ 5091457 w 5091457"/>
              <a:gd name="connsiteY1" fmla="*/ 0 h 2053835"/>
              <a:gd name="connsiteX2" fmla="*/ 5091457 w 5091457"/>
              <a:gd name="connsiteY2" fmla="*/ 1711475 h 2053835"/>
              <a:gd name="connsiteX3" fmla="*/ 4382403 w 5091457"/>
              <a:gd name="connsiteY3" fmla="*/ 2053778 h 2053835"/>
              <a:gd name="connsiteX4" fmla="*/ 0 w 5091457"/>
              <a:gd name="connsiteY4" fmla="*/ 2053778 h 2053835"/>
              <a:gd name="connsiteX5" fmla="*/ 0 w 5091457"/>
              <a:gd name="connsiteY5" fmla="*/ 0 h 2053835"/>
              <a:gd name="connsiteX0" fmla="*/ 0 w 5091457"/>
              <a:gd name="connsiteY0" fmla="*/ 0 h 2060915"/>
              <a:gd name="connsiteX1" fmla="*/ 5091457 w 5091457"/>
              <a:gd name="connsiteY1" fmla="*/ 0 h 2060915"/>
              <a:gd name="connsiteX2" fmla="*/ 5091457 w 5091457"/>
              <a:gd name="connsiteY2" fmla="*/ 1711475 h 2060915"/>
              <a:gd name="connsiteX3" fmla="*/ 4008831 w 5091457"/>
              <a:gd name="connsiteY3" fmla="*/ 2060860 h 2060915"/>
              <a:gd name="connsiteX4" fmla="*/ 0 w 5091457"/>
              <a:gd name="connsiteY4" fmla="*/ 2053778 h 2060915"/>
              <a:gd name="connsiteX5" fmla="*/ 0 w 5091457"/>
              <a:gd name="connsiteY5" fmla="*/ 0 h 2060915"/>
              <a:gd name="connsiteX0" fmla="*/ 0 w 5091457"/>
              <a:gd name="connsiteY0" fmla="*/ 0 h 2061327"/>
              <a:gd name="connsiteX1" fmla="*/ 5091457 w 5091457"/>
              <a:gd name="connsiteY1" fmla="*/ 0 h 2061327"/>
              <a:gd name="connsiteX2" fmla="*/ 5091457 w 5091457"/>
              <a:gd name="connsiteY2" fmla="*/ 1711475 h 2061327"/>
              <a:gd name="connsiteX3" fmla="*/ 4008831 w 5091457"/>
              <a:gd name="connsiteY3" fmla="*/ 2060860 h 2061327"/>
              <a:gd name="connsiteX4" fmla="*/ 0 w 5091457"/>
              <a:gd name="connsiteY4" fmla="*/ 2053778 h 2061327"/>
              <a:gd name="connsiteX5" fmla="*/ 0 w 5091457"/>
              <a:gd name="connsiteY5" fmla="*/ 0 h 20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457" h="2061327">
                <a:moveTo>
                  <a:pt x="0" y="0"/>
                </a:moveTo>
                <a:lnTo>
                  <a:pt x="5091457" y="0"/>
                </a:lnTo>
                <a:lnTo>
                  <a:pt x="5091457" y="1711475"/>
                </a:lnTo>
                <a:cubicBezTo>
                  <a:pt x="5091457" y="1900524"/>
                  <a:pt x="4775360" y="2071453"/>
                  <a:pt x="4008831" y="2060860"/>
                </a:cubicBezTo>
                <a:lnTo>
                  <a:pt x="0" y="2053778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84163" indent="-22860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7534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bullet list and image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60AB944-3E3E-5B44-238B-522A8587FB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63" y="1656000"/>
            <a:ext cx="5212080" cy="4495232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37">
            <a:extLst>
              <a:ext uri="{FF2B5EF4-FFF2-40B4-BE49-F238E27FC236}">
                <a16:creationId xmlns:a16="http://schemas.microsoft.com/office/drawing/2014/main" id="{9959E390-D6B2-F4A9-A1C7-17A3827C9E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86704" y="1656728"/>
            <a:ext cx="4435793" cy="4511025"/>
          </a:xfrm>
          <a:custGeom>
            <a:avLst/>
            <a:gdLst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749154 w 5091457"/>
              <a:gd name="connsiteY3" fmla="*/ 2053778 h 2053778"/>
              <a:gd name="connsiteX4" fmla="*/ 0 w 5091457"/>
              <a:gd name="connsiteY4" fmla="*/ 2053778 h 2053778"/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382403 w 5091457"/>
              <a:gd name="connsiteY3" fmla="*/ 2053778 h 2053778"/>
              <a:gd name="connsiteX4" fmla="*/ 0 w 5091457"/>
              <a:gd name="connsiteY4" fmla="*/ 2053778 h 2053778"/>
              <a:gd name="connsiteX5" fmla="*/ 0 w 5091457"/>
              <a:gd name="connsiteY5" fmla="*/ 0 h 2053778"/>
              <a:gd name="connsiteX0" fmla="*/ 0 w 5091457"/>
              <a:gd name="connsiteY0" fmla="*/ 0 h 2053835"/>
              <a:gd name="connsiteX1" fmla="*/ 5091457 w 5091457"/>
              <a:gd name="connsiteY1" fmla="*/ 0 h 2053835"/>
              <a:gd name="connsiteX2" fmla="*/ 5091457 w 5091457"/>
              <a:gd name="connsiteY2" fmla="*/ 1711475 h 2053835"/>
              <a:gd name="connsiteX3" fmla="*/ 4382403 w 5091457"/>
              <a:gd name="connsiteY3" fmla="*/ 2053778 h 2053835"/>
              <a:gd name="connsiteX4" fmla="*/ 0 w 5091457"/>
              <a:gd name="connsiteY4" fmla="*/ 2053778 h 2053835"/>
              <a:gd name="connsiteX5" fmla="*/ 0 w 5091457"/>
              <a:gd name="connsiteY5" fmla="*/ 0 h 2053835"/>
              <a:gd name="connsiteX0" fmla="*/ 0 w 5091457"/>
              <a:gd name="connsiteY0" fmla="*/ 0 h 2060915"/>
              <a:gd name="connsiteX1" fmla="*/ 5091457 w 5091457"/>
              <a:gd name="connsiteY1" fmla="*/ 0 h 2060915"/>
              <a:gd name="connsiteX2" fmla="*/ 5091457 w 5091457"/>
              <a:gd name="connsiteY2" fmla="*/ 1711475 h 2060915"/>
              <a:gd name="connsiteX3" fmla="*/ 4008831 w 5091457"/>
              <a:gd name="connsiteY3" fmla="*/ 2060860 h 2060915"/>
              <a:gd name="connsiteX4" fmla="*/ 0 w 5091457"/>
              <a:gd name="connsiteY4" fmla="*/ 2053778 h 2060915"/>
              <a:gd name="connsiteX5" fmla="*/ 0 w 5091457"/>
              <a:gd name="connsiteY5" fmla="*/ 0 h 2060915"/>
              <a:gd name="connsiteX0" fmla="*/ 0 w 5091457"/>
              <a:gd name="connsiteY0" fmla="*/ 0 h 2061327"/>
              <a:gd name="connsiteX1" fmla="*/ 5091457 w 5091457"/>
              <a:gd name="connsiteY1" fmla="*/ 0 h 2061327"/>
              <a:gd name="connsiteX2" fmla="*/ 5091457 w 5091457"/>
              <a:gd name="connsiteY2" fmla="*/ 1711475 h 2061327"/>
              <a:gd name="connsiteX3" fmla="*/ 4008831 w 5091457"/>
              <a:gd name="connsiteY3" fmla="*/ 2060860 h 2061327"/>
              <a:gd name="connsiteX4" fmla="*/ 0 w 5091457"/>
              <a:gd name="connsiteY4" fmla="*/ 2053778 h 2061327"/>
              <a:gd name="connsiteX5" fmla="*/ 0 w 5091457"/>
              <a:gd name="connsiteY5" fmla="*/ 0 h 20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457" h="2061327">
                <a:moveTo>
                  <a:pt x="0" y="0"/>
                </a:moveTo>
                <a:lnTo>
                  <a:pt x="5091457" y="0"/>
                </a:lnTo>
                <a:lnTo>
                  <a:pt x="5091457" y="1711475"/>
                </a:lnTo>
                <a:cubicBezTo>
                  <a:pt x="5091457" y="1900524"/>
                  <a:pt x="4775360" y="2071453"/>
                  <a:pt x="4008831" y="2060860"/>
                </a:cubicBezTo>
                <a:lnTo>
                  <a:pt x="0" y="2053778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84163" indent="-22860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1392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arge bullet list and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7">
            <a:extLst>
              <a:ext uri="{FF2B5EF4-FFF2-40B4-BE49-F238E27FC236}">
                <a16:creationId xmlns:a16="http://schemas.microsoft.com/office/drawing/2014/main" id="{9959E390-D6B2-F4A9-A1C7-17A3827C9E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86704" y="1656728"/>
            <a:ext cx="4435793" cy="4511025"/>
          </a:xfrm>
          <a:custGeom>
            <a:avLst/>
            <a:gdLst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749154 w 5091457"/>
              <a:gd name="connsiteY3" fmla="*/ 2053778 h 2053778"/>
              <a:gd name="connsiteX4" fmla="*/ 0 w 5091457"/>
              <a:gd name="connsiteY4" fmla="*/ 2053778 h 2053778"/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382403 w 5091457"/>
              <a:gd name="connsiteY3" fmla="*/ 2053778 h 2053778"/>
              <a:gd name="connsiteX4" fmla="*/ 0 w 5091457"/>
              <a:gd name="connsiteY4" fmla="*/ 2053778 h 2053778"/>
              <a:gd name="connsiteX5" fmla="*/ 0 w 5091457"/>
              <a:gd name="connsiteY5" fmla="*/ 0 h 2053778"/>
              <a:gd name="connsiteX0" fmla="*/ 0 w 5091457"/>
              <a:gd name="connsiteY0" fmla="*/ 0 h 2053835"/>
              <a:gd name="connsiteX1" fmla="*/ 5091457 w 5091457"/>
              <a:gd name="connsiteY1" fmla="*/ 0 h 2053835"/>
              <a:gd name="connsiteX2" fmla="*/ 5091457 w 5091457"/>
              <a:gd name="connsiteY2" fmla="*/ 1711475 h 2053835"/>
              <a:gd name="connsiteX3" fmla="*/ 4382403 w 5091457"/>
              <a:gd name="connsiteY3" fmla="*/ 2053778 h 2053835"/>
              <a:gd name="connsiteX4" fmla="*/ 0 w 5091457"/>
              <a:gd name="connsiteY4" fmla="*/ 2053778 h 2053835"/>
              <a:gd name="connsiteX5" fmla="*/ 0 w 5091457"/>
              <a:gd name="connsiteY5" fmla="*/ 0 h 2053835"/>
              <a:gd name="connsiteX0" fmla="*/ 0 w 5091457"/>
              <a:gd name="connsiteY0" fmla="*/ 0 h 2060915"/>
              <a:gd name="connsiteX1" fmla="*/ 5091457 w 5091457"/>
              <a:gd name="connsiteY1" fmla="*/ 0 h 2060915"/>
              <a:gd name="connsiteX2" fmla="*/ 5091457 w 5091457"/>
              <a:gd name="connsiteY2" fmla="*/ 1711475 h 2060915"/>
              <a:gd name="connsiteX3" fmla="*/ 4008831 w 5091457"/>
              <a:gd name="connsiteY3" fmla="*/ 2060860 h 2060915"/>
              <a:gd name="connsiteX4" fmla="*/ 0 w 5091457"/>
              <a:gd name="connsiteY4" fmla="*/ 2053778 h 2060915"/>
              <a:gd name="connsiteX5" fmla="*/ 0 w 5091457"/>
              <a:gd name="connsiteY5" fmla="*/ 0 h 2060915"/>
              <a:gd name="connsiteX0" fmla="*/ 0 w 5091457"/>
              <a:gd name="connsiteY0" fmla="*/ 0 h 2061327"/>
              <a:gd name="connsiteX1" fmla="*/ 5091457 w 5091457"/>
              <a:gd name="connsiteY1" fmla="*/ 0 h 2061327"/>
              <a:gd name="connsiteX2" fmla="*/ 5091457 w 5091457"/>
              <a:gd name="connsiteY2" fmla="*/ 1711475 h 2061327"/>
              <a:gd name="connsiteX3" fmla="*/ 4008831 w 5091457"/>
              <a:gd name="connsiteY3" fmla="*/ 2060860 h 2061327"/>
              <a:gd name="connsiteX4" fmla="*/ 0 w 5091457"/>
              <a:gd name="connsiteY4" fmla="*/ 2053778 h 2061327"/>
              <a:gd name="connsiteX5" fmla="*/ 0 w 5091457"/>
              <a:gd name="connsiteY5" fmla="*/ 0 h 20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457" h="2061327">
                <a:moveTo>
                  <a:pt x="0" y="0"/>
                </a:moveTo>
                <a:lnTo>
                  <a:pt x="5091457" y="0"/>
                </a:lnTo>
                <a:lnTo>
                  <a:pt x="5091457" y="1711475"/>
                </a:lnTo>
                <a:cubicBezTo>
                  <a:pt x="5091457" y="1900524"/>
                  <a:pt x="4775360" y="2071453"/>
                  <a:pt x="4008831" y="2060860"/>
                </a:cubicBezTo>
                <a:lnTo>
                  <a:pt x="0" y="2053778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84163" indent="-22860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8778890-2EDA-8546-C5C1-904D78E9BB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656727"/>
            <a:ext cx="5212800" cy="4511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5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arge bullet list and imag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7">
            <a:extLst>
              <a:ext uri="{FF2B5EF4-FFF2-40B4-BE49-F238E27FC236}">
                <a16:creationId xmlns:a16="http://schemas.microsoft.com/office/drawing/2014/main" id="{9959E390-D6B2-F4A9-A1C7-17A3827C9E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86704" y="1656728"/>
            <a:ext cx="4435793" cy="4511025"/>
          </a:xfrm>
          <a:custGeom>
            <a:avLst/>
            <a:gdLst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749154 w 5091457"/>
              <a:gd name="connsiteY3" fmla="*/ 2053778 h 2053778"/>
              <a:gd name="connsiteX4" fmla="*/ 0 w 5091457"/>
              <a:gd name="connsiteY4" fmla="*/ 2053778 h 2053778"/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382403 w 5091457"/>
              <a:gd name="connsiteY3" fmla="*/ 2053778 h 2053778"/>
              <a:gd name="connsiteX4" fmla="*/ 0 w 5091457"/>
              <a:gd name="connsiteY4" fmla="*/ 2053778 h 2053778"/>
              <a:gd name="connsiteX5" fmla="*/ 0 w 5091457"/>
              <a:gd name="connsiteY5" fmla="*/ 0 h 2053778"/>
              <a:gd name="connsiteX0" fmla="*/ 0 w 5091457"/>
              <a:gd name="connsiteY0" fmla="*/ 0 h 2053835"/>
              <a:gd name="connsiteX1" fmla="*/ 5091457 w 5091457"/>
              <a:gd name="connsiteY1" fmla="*/ 0 h 2053835"/>
              <a:gd name="connsiteX2" fmla="*/ 5091457 w 5091457"/>
              <a:gd name="connsiteY2" fmla="*/ 1711475 h 2053835"/>
              <a:gd name="connsiteX3" fmla="*/ 4382403 w 5091457"/>
              <a:gd name="connsiteY3" fmla="*/ 2053778 h 2053835"/>
              <a:gd name="connsiteX4" fmla="*/ 0 w 5091457"/>
              <a:gd name="connsiteY4" fmla="*/ 2053778 h 2053835"/>
              <a:gd name="connsiteX5" fmla="*/ 0 w 5091457"/>
              <a:gd name="connsiteY5" fmla="*/ 0 h 2053835"/>
              <a:gd name="connsiteX0" fmla="*/ 0 w 5091457"/>
              <a:gd name="connsiteY0" fmla="*/ 0 h 2060915"/>
              <a:gd name="connsiteX1" fmla="*/ 5091457 w 5091457"/>
              <a:gd name="connsiteY1" fmla="*/ 0 h 2060915"/>
              <a:gd name="connsiteX2" fmla="*/ 5091457 w 5091457"/>
              <a:gd name="connsiteY2" fmla="*/ 1711475 h 2060915"/>
              <a:gd name="connsiteX3" fmla="*/ 4008831 w 5091457"/>
              <a:gd name="connsiteY3" fmla="*/ 2060860 h 2060915"/>
              <a:gd name="connsiteX4" fmla="*/ 0 w 5091457"/>
              <a:gd name="connsiteY4" fmla="*/ 2053778 h 2060915"/>
              <a:gd name="connsiteX5" fmla="*/ 0 w 5091457"/>
              <a:gd name="connsiteY5" fmla="*/ 0 h 2060915"/>
              <a:gd name="connsiteX0" fmla="*/ 0 w 5091457"/>
              <a:gd name="connsiteY0" fmla="*/ 0 h 2061327"/>
              <a:gd name="connsiteX1" fmla="*/ 5091457 w 5091457"/>
              <a:gd name="connsiteY1" fmla="*/ 0 h 2061327"/>
              <a:gd name="connsiteX2" fmla="*/ 5091457 w 5091457"/>
              <a:gd name="connsiteY2" fmla="*/ 1711475 h 2061327"/>
              <a:gd name="connsiteX3" fmla="*/ 4008831 w 5091457"/>
              <a:gd name="connsiteY3" fmla="*/ 2060860 h 2061327"/>
              <a:gd name="connsiteX4" fmla="*/ 0 w 5091457"/>
              <a:gd name="connsiteY4" fmla="*/ 2053778 h 2061327"/>
              <a:gd name="connsiteX5" fmla="*/ 0 w 5091457"/>
              <a:gd name="connsiteY5" fmla="*/ 0 h 20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457" h="2061327">
                <a:moveTo>
                  <a:pt x="0" y="0"/>
                </a:moveTo>
                <a:lnTo>
                  <a:pt x="5091457" y="0"/>
                </a:lnTo>
                <a:lnTo>
                  <a:pt x="5091457" y="1711475"/>
                </a:lnTo>
                <a:cubicBezTo>
                  <a:pt x="5091457" y="1900524"/>
                  <a:pt x="4775360" y="2071453"/>
                  <a:pt x="4008831" y="2060860"/>
                </a:cubicBezTo>
                <a:lnTo>
                  <a:pt x="0" y="2053778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84163" indent="-22860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851650F-C695-6684-1287-20754314F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656727"/>
            <a:ext cx="5212800" cy="4511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7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arge bullet list and image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7">
            <a:extLst>
              <a:ext uri="{FF2B5EF4-FFF2-40B4-BE49-F238E27FC236}">
                <a16:creationId xmlns:a16="http://schemas.microsoft.com/office/drawing/2014/main" id="{9959E390-D6B2-F4A9-A1C7-17A3827C9E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86704" y="1656728"/>
            <a:ext cx="4435793" cy="4511025"/>
          </a:xfrm>
          <a:custGeom>
            <a:avLst/>
            <a:gdLst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749154 w 5091457"/>
              <a:gd name="connsiteY3" fmla="*/ 2053778 h 2053778"/>
              <a:gd name="connsiteX4" fmla="*/ 0 w 5091457"/>
              <a:gd name="connsiteY4" fmla="*/ 2053778 h 2053778"/>
              <a:gd name="connsiteX0" fmla="*/ 0 w 5091457"/>
              <a:gd name="connsiteY0" fmla="*/ 0 h 2053778"/>
              <a:gd name="connsiteX1" fmla="*/ 5091457 w 5091457"/>
              <a:gd name="connsiteY1" fmla="*/ 0 h 2053778"/>
              <a:gd name="connsiteX2" fmla="*/ 5091457 w 5091457"/>
              <a:gd name="connsiteY2" fmla="*/ 1711475 h 2053778"/>
              <a:gd name="connsiteX3" fmla="*/ 4382403 w 5091457"/>
              <a:gd name="connsiteY3" fmla="*/ 2053778 h 2053778"/>
              <a:gd name="connsiteX4" fmla="*/ 0 w 5091457"/>
              <a:gd name="connsiteY4" fmla="*/ 2053778 h 2053778"/>
              <a:gd name="connsiteX5" fmla="*/ 0 w 5091457"/>
              <a:gd name="connsiteY5" fmla="*/ 0 h 2053778"/>
              <a:gd name="connsiteX0" fmla="*/ 0 w 5091457"/>
              <a:gd name="connsiteY0" fmla="*/ 0 h 2053835"/>
              <a:gd name="connsiteX1" fmla="*/ 5091457 w 5091457"/>
              <a:gd name="connsiteY1" fmla="*/ 0 h 2053835"/>
              <a:gd name="connsiteX2" fmla="*/ 5091457 w 5091457"/>
              <a:gd name="connsiteY2" fmla="*/ 1711475 h 2053835"/>
              <a:gd name="connsiteX3" fmla="*/ 4382403 w 5091457"/>
              <a:gd name="connsiteY3" fmla="*/ 2053778 h 2053835"/>
              <a:gd name="connsiteX4" fmla="*/ 0 w 5091457"/>
              <a:gd name="connsiteY4" fmla="*/ 2053778 h 2053835"/>
              <a:gd name="connsiteX5" fmla="*/ 0 w 5091457"/>
              <a:gd name="connsiteY5" fmla="*/ 0 h 2053835"/>
              <a:gd name="connsiteX0" fmla="*/ 0 w 5091457"/>
              <a:gd name="connsiteY0" fmla="*/ 0 h 2060915"/>
              <a:gd name="connsiteX1" fmla="*/ 5091457 w 5091457"/>
              <a:gd name="connsiteY1" fmla="*/ 0 h 2060915"/>
              <a:gd name="connsiteX2" fmla="*/ 5091457 w 5091457"/>
              <a:gd name="connsiteY2" fmla="*/ 1711475 h 2060915"/>
              <a:gd name="connsiteX3" fmla="*/ 4008831 w 5091457"/>
              <a:gd name="connsiteY3" fmla="*/ 2060860 h 2060915"/>
              <a:gd name="connsiteX4" fmla="*/ 0 w 5091457"/>
              <a:gd name="connsiteY4" fmla="*/ 2053778 h 2060915"/>
              <a:gd name="connsiteX5" fmla="*/ 0 w 5091457"/>
              <a:gd name="connsiteY5" fmla="*/ 0 h 2060915"/>
              <a:gd name="connsiteX0" fmla="*/ 0 w 5091457"/>
              <a:gd name="connsiteY0" fmla="*/ 0 h 2061327"/>
              <a:gd name="connsiteX1" fmla="*/ 5091457 w 5091457"/>
              <a:gd name="connsiteY1" fmla="*/ 0 h 2061327"/>
              <a:gd name="connsiteX2" fmla="*/ 5091457 w 5091457"/>
              <a:gd name="connsiteY2" fmla="*/ 1711475 h 2061327"/>
              <a:gd name="connsiteX3" fmla="*/ 4008831 w 5091457"/>
              <a:gd name="connsiteY3" fmla="*/ 2060860 h 2061327"/>
              <a:gd name="connsiteX4" fmla="*/ 0 w 5091457"/>
              <a:gd name="connsiteY4" fmla="*/ 2053778 h 2061327"/>
              <a:gd name="connsiteX5" fmla="*/ 0 w 5091457"/>
              <a:gd name="connsiteY5" fmla="*/ 0 h 20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457" h="2061327">
                <a:moveTo>
                  <a:pt x="0" y="0"/>
                </a:moveTo>
                <a:lnTo>
                  <a:pt x="5091457" y="0"/>
                </a:lnTo>
                <a:lnTo>
                  <a:pt x="5091457" y="1711475"/>
                </a:lnTo>
                <a:cubicBezTo>
                  <a:pt x="5091457" y="1900524"/>
                  <a:pt x="4775360" y="2071453"/>
                  <a:pt x="4008831" y="2060860"/>
                </a:cubicBezTo>
                <a:lnTo>
                  <a:pt x="0" y="2053778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84163" indent="-22860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D44E827-1AC5-09D1-41FA-9F7AC1D77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656727"/>
            <a:ext cx="5212800" cy="4511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5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mall bulle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60AB944-3E3E-5B44-238B-522A8587FB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63" y="1656000"/>
            <a:ext cx="5212080" cy="4495232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1DE744D-F93B-C9FE-2D1E-8BC4FAE708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0157" y="1656000"/>
            <a:ext cx="5212080" cy="4495232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mall bullet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60AB944-3E3E-5B44-238B-522A8587FB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63" y="1656000"/>
            <a:ext cx="5212080" cy="4495232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1DE744D-F93B-C9FE-2D1E-8BC4FAE708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0157" y="1656000"/>
            <a:ext cx="5212080" cy="4495232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39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mall bullet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60AB944-3E3E-5B44-238B-522A8587FB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63" y="1656000"/>
            <a:ext cx="5212080" cy="4495232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1DE744D-F93B-C9FE-2D1E-8BC4FAE708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0157" y="1656000"/>
            <a:ext cx="5212080" cy="4495232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7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tra large bulle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6B1FE2-C54F-770D-AF1C-8D308D19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656727"/>
            <a:ext cx="5212800" cy="4511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FFC7950-E99F-B05C-427C-D50B28FE6A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9437" y="1656727"/>
            <a:ext cx="5212800" cy="4511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3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tra large bullet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6B1FE2-C54F-770D-AF1C-8D308D19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656727"/>
            <a:ext cx="5212800" cy="4511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FFC7950-E99F-B05C-427C-D50B28FE6A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9437" y="1656727"/>
            <a:ext cx="5212800" cy="4511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9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ustom imag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A54E-D7DC-53EB-85D9-93DCAD4B2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335" y="1528235"/>
            <a:ext cx="5943600" cy="113876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8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44148E-3A4F-E07B-75F2-CB5491057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335" y="1049122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5D9BBD6-7F41-79F7-C320-F3F639ABD6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335" y="2880471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MONTH DAY,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1CB39-11D3-CEDF-4B5C-89C4AF778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4932" y="173749"/>
            <a:ext cx="1331979" cy="707137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B4A9F7-FEF2-F917-0C99-B75C9BC2F0D0}"/>
              </a:ext>
            </a:extLst>
          </p:cNvPr>
          <p:cNvSpPr/>
          <p:nvPr userDrawn="1"/>
        </p:nvSpPr>
        <p:spPr>
          <a:xfrm>
            <a:off x="6858084" y="2940209"/>
            <a:ext cx="4780763" cy="3344400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AD593F8-2140-4819-06FD-EDED7218EFAA}"/>
              </a:ext>
            </a:extLst>
          </p:cNvPr>
          <p:cNvSpPr/>
          <p:nvPr userDrawn="1"/>
        </p:nvSpPr>
        <p:spPr>
          <a:xfrm>
            <a:off x="11638847" y="1803818"/>
            <a:ext cx="553152" cy="1136391"/>
          </a:xfrm>
          <a:custGeom>
            <a:avLst/>
            <a:gdLst>
              <a:gd name="connsiteX0" fmla="*/ 0 w 553153"/>
              <a:gd name="connsiteY0" fmla="*/ 0 h 1130603"/>
              <a:gd name="connsiteX1" fmla="*/ 553153 w 553153"/>
              <a:gd name="connsiteY1" fmla="*/ 0 h 1130603"/>
              <a:gd name="connsiteX2" fmla="*/ 553153 w 553153"/>
              <a:gd name="connsiteY2" fmla="*/ 1130603 h 1130603"/>
              <a:gd name="connsiteX3" fmla="*/ 0 w 553153"/>
              <a:gd name="connsiteY3" fmla="*/ 1130603 h 1130603"/>
              <a:gd name="connsiteX4" fmla="*/ 0 w 553153"/>
              <a:gd name="connsiteY4" fmla="*/ 0 h 1130603"/>
              <a:gd name="connsiteX0" fmla="*/ 553153 w 644593"/>
              <a:gd name="connsiteY0" fmla="*/ 0 h 1130603"/>
              <a:gd name="connsiteX1" fmla="*/ 553153 w 644593"/>
              <a:gd name="connsiteY1" fmla="*/ 1130603 h 1130603"/>
              <a:gd name="connsiteX2" fmla="*/ 0 w 644593"/>
              <a:gd name="connsiteY2" fmla="*/ 1130603 h 1130603"/>
              <a:gd name="connsiteX3" fmla="*/ 0 w 644593"/>
              <a:gd name="connsiteY3" fmla="*/ 0 h 1130603"/>
              <a:gd name="connsiteX4" fmla="*/ 644593 w 644593"/>
              <a:gd name="connsiteY4" fmla="*/ 91440 h 1130603"/>
              <a:gd name="connsiteX0" fmla="*/ 553153 w 667743"/>
              <a:gd name="connsiteY0" fmla="*/ 0 h 1130603"/>
              <a:gd name="connsiteX1" fmla="*/ 553153 w 667743"/>
              <a:gd name="connsiteY1" fmla="*/ 1130603 h 1130603"/>
              <a:gd name="connsiteX2" fmla="*/ 0 w 667743"/>
              <a:gd name="connsiteY2" fmla="*/ 1130603 h 1130603"/>
              <a:gd name="connsiteX3" fmla="*/ 0 w 667743"/>
              <a:gd name="connsiteY3" fmla="*/ 0 h 1130603"/>
              <a:gd name="connsiteX4" fmla="*/ 667743 w 667743"/>
              <a:gd name="connsiteY4" fmla="*/ 50928 h 1130603"/>
              <a:gd name="connsiteX0" fmla="*/ 553153 w 667743"/>
              <a:gd name="connsiteY0" fmla="*/ 1130603 h 1130603"/>
              <a:gd name="connsiteX1" fmla="*/ 0 w 667743"/>
              <a:gd name="connsiteY1" fmla="*/ 1130603 h 1130603"/>
              <a:gd name="connsiteX2" fmla="*/ 0 w 667743"/>
              <a:gd name="connsiteY2" fmla="*/ 0 h 1130603"/>
              <a:gd name="connsiteX3" fmla="*/ 667743 w 667743"/>
              <a:gd name="connsiteY3" fmla="*/ 50928 h 1130603"/>
              <a:gd name="connsiteX0" fmla="*/ 553153 w 557783"/>
              <a:gd name="connsiteY0" fmla="*/ 1130603 h 1130603"/>
              <a:gd name="connsiteX1" fmla="*/ 0 w 557783"/>
              <a:gd name="connsiteY1" fmla="*/ 1130603 h 1130603"/>
              <a:gd name="connsiteX2" fmla="*/ 0 w 557783"/>
              <a:gd name="connsiteY2" fmla="*/ 0 h 1130603"/>
              <a:gd name="connsiteX3" fmla="*/ 557783 w 557783"/>
              <a:gd name="connsiteY3" fmla="*/ 104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0421 w 553153"/>
              <a:gd name="connsiteY3" fmla="*/ 4630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0421 w 553153"/>
              <a:gd name="connsiteY3" fmla="*/ 4630 h 1130603"/>
              <a:gd name="connsiteX0" fmla="*/ 553153 w 556051"/>
              <a:gd name="connsiteY0" fmla="*/ 1130603 h 1130603"/>
              <a:gd name="connsiteX1" fmla="*/ 0 w 556051"/>
              <a:gd name="connsiteY1" fmla="*/ 1130603 h 1130603"/>
              <a:gd name="connsiteX2" fmla="*/ 0 w 556051"/>
              <a:gd name="connsiteY2" fmla="*/ 0 h 1130603"/>
              <a:gd name="connsiteX3" fmla="*/ 556051 w 556051"/>
              <a:gd name="connsiteY3" fmla="*/ 4630 h 1130603"/>
              <a:gd name="connsiteX0" fmla="*/ 553153 w 556051"/>
              <a:gd name="connsiteY0" fmla="*/ 1141524 h 1141524"/>
              <a:gd name="connsiteX1" fmla="*/ 0 w 556051"/>
              <a:gd name="connsiteY1" fmla="*/ 1141524 h 1141524"/>
              <a:gd name="connsiteX2" fmla="*/ 0 w 556051"/>
              <a:gd name="connsiteY2" fmla="*/ 10921 h 1141524"/>
              <a:gd name="connsiteX3" fmla="*/ 556051 w 556051"/>
              <a:gd name="connsiteY3" fmla="*/ 0 h 1141524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3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34 h 1130634"/>
              <a:gd name="connsiteX1" fmla="*/ 0 w 553153"/>
              <a:gd name="connsiteY1" fmla="*/ 1130634 h 1130634"/>
              <a:gd name="connsiteX2" fmla="*/ 0 w 553153"/>
              <a:gd name="connsiteY2" fmla="*/ 31 h 1130634"/>
              <a:gd name="connsiteX3" fmla="*/ 552143 w 553153"/>
              <a:gd name="connsiteY3" fmla="*/ 12436 h 1130634"/>
              <a:gd name="connsiteX0" fmla="*/ 553153 w 553153"/>
              <a:gd name="connsiteY0" fmla="*/ 1130675 h 1130675"/>
              <a:gd name="connsiteX1" fmla="*/ 0 w 553153"/>
              <a:gd name="connsiteY1" fmla="*/ 1130675 h 1130675"/>
              <a:gd name="connsiteX2" fmla="*/ 0 w 553153"/>
              <a:gd name="connsiteY2" fmla="*/ 72 h 1130675"/>
              <a:gd name="connsiteX3" fmla="*/ 552143 w 553153"/>
              <a:gd name="connsiteY3" fmla="*/ 12477 h 1130675"/>
              <a:gd name="connsiteX0" fmla="*/ 553153 w 553153"/>
              <a:gd name="connsiteY0" fmla="*/ 1130658 h 1130658"/>
              <a:gd name="connsiteX1" fmla="*/ 0 w 553153"/>
              <a:gd name="connsiteY1" fmla="*/ 1130658 h 1130658"/>
              <a:gd name="connsiteX2" fmla="*/ 0 w 553153"/>
              <a:gd name="connsiteY2" fmla="*/ 55 h 1130658"/>
              <a:gd name="connsiteX3" fmla="*/ 552143 w 553153"/>
              <a:gd name="connsiteY3" fmla="*/ 12460 h 1130658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742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12405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52144 w 553153"/>
              <a:gd name="connsiteY3" fmla="*/ 0 h 1133749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52144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12405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742 h 113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153" h="1130603">
                <a:moveTo>
                  <a:pt x="553153" y="1130603"/>
                </a:moveTo>
                <a:lnTo>
                  <a:pt x="0" y="1130603"/>
                </a:lnTo>
                <a:lnTo>
                  <a:pt x="0" y="0"/>
                </a:lnTo>
                <a:lnTo>
                  <a:pt x="552144" y="742"/>
                </a:lnTo>
              </a:path>
            </a:pathLst>
          </a:cu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ACF8DB-4D52-56BB-B512-534CDB04F65B}"/>
              </a:ext>
            </a:extLst>
          </p:cNvPr>
          <p:cNvSpPr/>
          <p:nvPr userDrawn="1"/>
        </p:nvSpPr>
        <p:spPr>
          <a:xfrm rot="16200000">
            <a:off x="4538744" y="4971016"/>
            <a:ext cx="523944" cy="485568"/>
          </a:xfrm>
          <a:prstGeom prst="rect">
            <a:avLst/>
          </a:pr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590C0EAD-D7B3-3958-781F-BF95120B9577}"/>
              </a:ext>
            </a:extLst>
          </p:cNvPr>
          <p:cNvSpPr/>
          <p:nvPr userDrawn="1"/>
        </p:nvSpPr>
        <p:spPr>
          <a:xfrm rot="16200000">
            <a:off x="9149421" y="367690"/>
            <a:ext cx="1053132" cy="317749"/>
          </a:xfrm>
          <a:custGeom>
            <a:avLst/>
            <a:gdLst>
              <a:gd name="connsiteX0" fmla="*/ 0 w 553153"/>
              <a:gd name="connsiteY0" fmla="*/ 0 h 1130603"/>
              <a:gd name="connsiteX1" fmla="*/ 553153 w 553153"/>
              <a:gd name="connsiteY1" fmla="*/ 0 h 1130603"/>
              <a:gd name="connsiteX2" fmla="*/ 553153 w 553153"/>
              <a:gd name="connsiteY2" fmla="*/ 1130603 h 1130603"/>
              <a:gd name="connsiteX3" fmla="*/ 0 w 553153"/>
              <a:gd name="connsiteY3" fmla="*/ 1130603 h 1130603"/>
              <a:gd name="connsiteX4" fmla="*/ 0 w 553153"/>
              <a:gd name="connsiteY4" fmla="*/ 0 h 1130603"/>
              <a:gd name="connsiteX0" fmla="*/ 553153 w 644593"/>
              <a:gd name="connsiteY0" fmla="*/ 0 h 1130603"/>
              <a:gd name="connsiteX1" fmla="*/ 553153 w 644593"/>
              <a:gd name="connsiteY1" fmla="*/ 1130603 h 1130603"/>
              <a:gd name="connsiteX2" fmla="*/ 0 w 644593"/>
              <a:gd name="connsiteY2" fmla="*/ 1130603 h 1130603"/>
              <a:gd name="connsiteX3" fmla="*/ 0 w 644593"/>
              <a:gd name="connsiteY3" fmla="*/ 0 h 1130603"/>
              <a:gd name="connsiteX4" fmla="*/ 644593 w 644593"/>
              <a:gd name="connsiteY4" fmla="*/ 91440 h 1130603"/>
              <a:gd name="connsiteX0" fmla="*/ 553153 w 667743"/>
              <a:gd name="connsiteY0" fmla="*/ 0 h 1130603"/>
              <a:gd name="connsiteX1" fmla="*/ 553153 w 667743"/>
              <a:gd name="connsiteY1" fmla="*/ 1130603 h 1130603"/>
              <a:gd name="connsiteX2" fmla="*/ 0 w 667743"/>
              <a:gd name="connsiteY2" fmla="*/ 1130603 h 1130603"/>
              <a:gd name="connsiteX3" fmla="*/ 0 w 667743"/>
              <a:gd name="connsiteY3" fmla="*/ 0 h 1130603"/>
              <a:gd name="connsiteX4" fmla="*/ 667743 w 667743"/>
              <a:gd name="connsiteY4" fmla="*/ 50928 h 1130603"/>
              <a:gd name="connsiteX0" fmla="*/ 553153 w 667743"/>
              <a:gd name="connsiteY0" fmla="*/ 1130603 h 1130603"/>
              <a:gd name="connsiteX1" fmla="*/ 0 w 667743"/>
              <a:gd name="connsiteY1" fmla="*/ 1130603 h 1130603"/>
              <a:gd name="connsiteX2" fmla="*/ 0 w 667743"/>
              <a:gd name="connsiteY2" fmla="*/ 0 h 1130603"/>
              <a:gd name="connsiteX3" fmla="*/ 667743 w 667743"/>
              <a:gd name="connsiteY3" fmla="*/ 50928 h 1130603"/>
              <a:gd name="connsiteX0" fmla="*/ 553153 w 557783"/>
              <a:gd name="connsiteY0" fmla="*/ 1130603 h 1130603"/>
              <a:gd name="connsiteX1" fmla="*/ 0 w 557783"/>
              <a:gd name="connsiteY1" fmla="*/ 1130603 h 1130603"/>
              <a:gd name="connsiteX2" fmla="*/ 0 w 557783"/>
              <a:gd name="connsiteY2" fmla="*/ 0 h 1130603"/>
              <a:gd name="connsiteX3" fmla="*/ 557783 w 557783"/>
              <a:gd name="connsiteY3" fmla="*/ 104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0421 w 553153"/>
              <a:gd name="connsiteY3" fmla="*/ 4630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0421 w 553153"/>
              <a:gd name="connsiteY3" fmla="*/ 4630 h 1130603"/>
              <a:gd name="connsiteX0" fmla="*/ 553153 w 556051"/>
              <a:gd name="connsiteY0" fmla="*/ 1130603 h 1130603"/>
              <a:gd name="connsiteX1" fmla="*/ 0 w 556051"/>
              <a:gd name="connsiteY1" fmla="*/ 1130603 h 1130603"/>
              <a:gd name="connsiteX2" fmla="*/ 0 w 556051"/>
              <a:gd name="connsiteY2" fmla="*/ 0 h 1130603"/>
              <a:gd name="connsiteX3" fmla="*/ 556051 w 556051"/>
              <a:gd name="connsiteY3" fmla="*/ 4630 h 1130603"/>
              <a:gd name="connsiteX0" fmla="*/ 553153 w 556051"/>
              <a:gd name="connsiteY0" fmla="*/ 1141524 h 1141524"/>
              <a:gd name="connsiteX1" fmla="*/ 0 w 556051"/>
              <a:gd name="connsiteY1" fmla="*/ 1141524 h 1141524"/>
              <a:gd name="connsiteX2" fmla="*/ 0 w 556051"/>
              <a:gd name="connsiteY2" fmla="*/ 10921 h 1141524"/>
              <a:gd name="connsiteX3" fmla="*/ 556051 w 556051"/>
              <a:gd name="connsiteY3" fmla="*/ 0 h 1141524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3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4328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34 h 1130634"/>
              <a:gd name="connsiteX1" fmla="*/ 0 w 553153"/>
              <a:gd name="connsiteY1" fmla="*/ 1130634 h 1130634"/>
              <a:gd name="connsiteX2" fmla="*/ 0 w 553153"/>
              <a:gd name="connsiteY2" fmla="*/ 31 h 1130634"/>
              <a:gd name="connsiteX3" fmla="*/ 552143 w 553153"/>
              <a:gd name="connsiteY3" fmla="*/ 12436 h 1130634"/>
              <a:gd name="connsiteX0" fmla="*/ 553153 w 553153"/>
              <a:gd name="connsiteY0" fmla="*/ 1130675 h 1130675"/>
              <a:gd name="connsiteX1" fmla="*/ 0 w 553153"/>
              <a:gd name="connsiteY1" fmla="*/ 1130675 h 1130675"/>
              <a:gd name="connsiteX2" fmla="*/ 0 w 553153"/>
              <a:gd name="connsiteY2" fmla="*/ 72 h 1130675"/>
              <a:gd name="connsiteX3" fmla="*/ 552143 w 553153"/>
              <a:gd name="connsiteY3" fmla="*/ 12477 h 1130675"/>
              <a:gd name="connsiteX0" fmla="*/ 553153 w 553153"/>
              <a:gd name="connsiteY0" fmla="*/ 1130658 h 1130658"/>
              <a:gd name="connsiteX1" fmla="*/ 0 w 553153"/>
              <a:gd name="connsiteY1" fmla="*/ 1130658 h 1130658"/>
              <a:gd name="connsiteX2" fmla="*/ 0 w 553153"/>
              <a:gd name="connsiteY2" fmla="*/ 55 h 1130658"/>
              <a:gd name="connsiteX3" fmla="*/ 552143 w 553153"/>
              <a:gd name="connsiteY3" fmla="*/ 12460 h 1130658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742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48236 w 553153"/>
              <a:gd name="connsiteY3" fmla="*/ 12405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48236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8517 h 1130603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52144 w 553153"/>
              <a:gd name="connsiteY3" fmla="*/ 0 h 1133749"/>
              <a:gd name="connsiteX0" fmla="*/ 553153 w 553153"/>
              <a:gd name="connsiteY0" fmla="*/ 1133749 h 1133749"/>
              <a:gd name="connsiteX1" fmla="*/ 0 w 553153"/>
              <a:gd name="connsiteY1" fmla="*/ 1133749 h 1133749"/>
              <a:gd name="connsiteX2" fmla="*/ 0 w 553153"/>
              <a:gd name="connsiteY2" fmla="*/ 3146 h 1133749"/>
              <a:gd name="connsiteX3" fmla="*/ 552144 w 553153"/>
              <a:gd name="connsiteY3" fmla="*/ 0 h 1133749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12405 h 1130603"/>
              <a:gd name="connsiteX0" fmla="*/ 553153 w 553153"/>
              <a:gd name="connsiteY0" fmla="*/ 1130603 h 1130603"/>
              <a:gd name="connsiteX1" fmla="*/ 0 w 553153"/>
              <a:gd name="connsiteY1" fmla="*/ 1130603 h 1130603"/>
              <a:gd name="connsiteX2" fmla="*/ 0 w 553153"/>
              <a:gd name="connsiteY2" fmla="*/ 0 h 1130603"/>
              <a:gd name="connsiteX3" fmla="*/ 552144 w 553153"/>
              <a:gd name="connsiteY3" fmla="*/ 742 h 113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153" h="1130603">
                <a:moveTo>
                  <a:pt x="553153" y="1130603"/>
                </a:moveTo>
                <a:lnTo>
                  <a:pt x="0" y="1130603"/>
                </a:lnTo>
                <a:lnTo>
                  <a:pt x="0" y="0"/>
                </a:lnTo>
                <a:lnTo>
                  <a:pt x="552144" y="742"/>
                </a:lnTo>
              </a:path>
            </a:pathLst>
          </a:cu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2EFE14-DE1A-8DCB-2418-4DDC6DA966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69868" y="2953495"/>
            <a:ext cx="4756984" cy="331713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2FDC26-C0D1-F5F8-5125-9F15956DFB0A}"/>
              </a:ext>
            </a:extLst>
          </p:cNvPr>
          <p:cNvSpPr/>
          <p:nvPr userDrawn="1"/>
        </p:nvSpPr>
        <p:spPr>
          <a:xfrm rot="16200000">
            <a:off x="8526539" y="929888"/>
            <a:ext cx="871537" cy="1110003"/>
          </a:xfrm>
          <a:custGeom>
            <a:avLst/>
            <a:gdLst>
              <a:gd name="connsiteX0" fmla="*/ 871537 w 871537"/>
              <a:gd name="connsiteY0" fmla="*/ 431325 h 1110003"/>
              <a:gd name="connsiteX1" fmla="*/ 871537 w 871537"/>
              <a:gd name="connsiteY1" fmla="*/ 1110003 h 1110003"/>
              <a:gd name="connsiteX2" fmla="*/ 0 w 871537"/>
              <a:gd name="connsiteY2" fmla="*/ 1109831 h 1110003"/>
              <a:gd name="connsiteX3" fmla="*/ 0 w 871537"/>
              <a:gd name="connsiteY3" fmla="*/ 431325 h 1110003"/>
              <a:gd name="connsiteX4" fmla="*/ 452 w 871537"/>
              <a:gd name="connsiteY4" fmla="*/ 431325 h 1110003"/>
              <a:gd name="connsiteX5" fmla="*/ 2489 w 871537"/>
              <a:gd name="connsiteY5" fmla="*/ 390998 h 1110003"/>
              <a:gd name="connsiteX6" fmla="*/ 435768 w 871537"/>
              <a:gd name="connsiteY6" fmla="*/ 0 h 1110003"/>
              <a:gd name="connsiteX7" fmla="*/ 869048 w 871537"/>
              <a:gd name="connsiteY7" fmla="*/ 390998 h 1110003"/>
              <a:gd name="connsiteX8" fmla="*/ 871084 w 871537"/>
              <a:gd name="connsiteY8" fmla="*/ 431325 h 1110003"/>
              <a:gd name="connsiteX9" fmla="*/ 871537 w 871537"/>
              <a:gd name="connsiteY9" fmla="*/ 431325 h 11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1537" h="1110003">
                <a:moveTo>
                  <a:pt x="871537" y="431325"/>
                </a:moveTo>
                <a:lnTo>
                  <a:pt x="871537" y="1110003"/>
                </a:lnTo>
                <a:lnTo>
                  <a:pt x="0" y="1109831"/>
                </a:lnTo>
                <a:lnTo>
                  <a:pt x="0" y="431325"/>
                </a:lnTo>
                <a:lnTo>
                  <a:pt x="452" y="431325"/>
                </a:lnTo>
                <a:lnTo>
                  <a:pt x="2489" y="390998"/>
                </a:lnTo>
                <a:cubicBezTo>
                  <a:pt x="24792" y="171380"/>
                  <a:pt x="210266" y="0"/>
                  <a:pt x="435768" y="0"/>
                </a:cubicBezTo>
                <a:cubicBezTo>
                  <a:pt x="661270" y="0"/>
                  <a:pt x="846745" y="171380"/>
                  <a:pt x="869048" y="390998"/>
                </a:cubicBezTo>
                <a:lnTo>
                  <a:pt x="871084" y="431325"/>
                </a:lnTo>
                <a:lnTo>
                  <a:pt x="871537" y="431325"/>
                </a:lnTo>
                <a:close/>
              </a:path>
            </a:pathLst>
          </a:custGeom>
          <a:noFill/>
          <a:ln w="25400">
            <a:solidFill>
              <a:srgbClr val="5B30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014C76-B34F-FCA6-6B25-64F55DA95B55}"/>
              </a:ext>
            </a:extLst>
          </p:cNvPr>
          <p:cNvSpPr/>
          <p:nvPr userDrawn="1"/>
        </p:nvSpPr>
        <p:spPr>
          <a:xfrm>
            <a:off x="5043499" y="5475404"/>
            <a:ext cx="1423696" cy="1105122"/>
          </a:xfrm>
          <a:custGeom>
            <a:avLst/>
            <a:gdLst>
              <a:gd name="connsiteX0" fmla="*/ 0 w 1423696"/>
              <a:gd name="connsiteY0" fmla="*/ 0 h 1105122"/>
              <a:gd name="connsiteX1" fmla="*/ 416321 w 1423696"/>
              <a:gd name="connsiteY1" fmla="*/ 0 h 1105122"/>
              <a:gd name="connsiteX2" fmla="*/ 416321 w 1423696"/>
              <a:gd name="connsiteY2" fmla="*/ 116 h 1105122"/>
              <a:gd name="connsiteX3" fmla="*/ 871193 w 1423696"/>
              <a:gd name="connsiteY3" fmla="*/ 116 h 1105122"/>
              <a:gd name="connsiteX4" fmla="*/ 1423696 w 1423696"/>
              <a:gd name="connsiteY4" fmla="*/ 552619 h 1105122"/>
              <a:gd name="connsiteX5" fmla="*/ 871193 w 1423696"/>
              <a:gd name="connsiteY5" fmla="*/ 1105122 h 1105122"/>
              <a:gd name="connsiteX6" fmla="*/ 318690 w 1423696"/>
              <a:gd name="connsiteY6" fmla="*/ 1105121 h 1105122"/>
              <a:gd name="connsiteX7" fmla="*/ 318690 w 1423696"/>
              <a:gd name="connsiteY7" fmla="*/ 1105005 h 1105122"/>
              <a:gd name="connsiteX8" fmla="*/ 0 w 1423696"/>
              <a:gd name="connsiteY8" fmla="*/ 1105005 h 11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696" h="1105122">
                <a:moveTo>
                  <a:pt x="0" y="0"/>
                </a:moveTo>
                <a:lnTo>
                  <a:pt x="416321" y="0"/>
                </a:lnTo>
                <a:lnTo>
                  <a:pt x="416321" y="116"/>
                </a:lnTo>
                <a:lnTo>
                  <a:pt x="871193" y="116"/>
                </a:lnTo>
                <a:cubicBezTo>
                  <a:pt x="1176332" y="116"/>
                  <a:pt x="1423696" y="247480"/>
                  <a:pt x="1423696" y="552619"/>
                </a:cubicBezTo>
                <a:cubicBezTo>
                  <a:pt x="1423696" y="857758"/>
                  <a:pt x="1176332" y="1105122"/>
                  <a:pt x="871193" y="1105122"/>
                </a:cubicBezTo>
                <a:lnTo>
                  <a:pt x="318690" y="1105121"/>
                </a:lnTo>
                <a:lnTo>
                  <a:pt x="318690" y="1105005"/>
                </a:lnTo>
                <a:lnTo>
                  <a:pt x="0" y="1105005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tra large bullet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BBBC-32D8-41A4-C8AA-3EE22E9D3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1D366-59D6-F5A2-443E-2CBBA9320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6B1FE2-C54F-770D-AF1C-8D308D19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1656727"/>
            <a:ext cx="5212800" cy="4511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FFC7950-E99F-B05C-427C-D50B28FE6A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9437" y="1656727"/>
            <a:ext cx="5212800" cy="4511025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8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, Paragraphs, Bullets,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5F23-464B-BA37-C324-F769DD9ED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14985-0F40-BD7A-8AC1-67108E28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D9413-29FC-2831-2ECC-2C52944D7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521208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0B8610-0A5B-FE1E-2322-6D2A667326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1898373"/>
            <a:ext cx="5212080" cy="182880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2pPr>
            <a:lvl3pPr marL="9144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3pPr>
            <a:lvl4pPr marL="13716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4pPr>
            <a:lvl5pPr marL="18288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C191919-8638-4960-AFE8-9A3F9AC230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5664" y="1898373"/>
            <a:ext cx="5120640" cy="1012467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2pPr>
            <a:lvl3pPr marL="9144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3pPr>
            <a:lvl4pPr marL="13716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4pPr>
            <a:lvl5pPr marL="182880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4C6AE19-7712-C5E1-EF34-B22503AC5B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180" y="4080787"/>
            <a:ext cx="521208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9DD0127-4A85-2DB0-0A82-37BB580167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63" y="4322432"/>
            <a:ext cx="5212080" cy="18288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12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6CD707B-53D7-61D7-3012-76D7923B82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5664" y="3025918"/>
            <a:ext cx="5120640" cy="268400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lnSpc>
                <a:spcPts val="2800"/>
              </a:lnSpc>
              <a:spcAft>
                <a:spcPts val="19"/>
              </a:spcAft>
              <a:buNone/>
              <a:defRPr sz="2400" baseline="0">
                <a:solidFill>
                  <a:schemeClr val="accent2"/>
                </a:solidFill>
                <a:latin typeface="+mj-lt"/>
              </a:defRPr>
            </a:lvl2pPr>
            <a:lvl3pPr marL="914400" indent="0">
              <a:lnSpc>
                <a:spcPts val="2800"/>
              </a:lnSpc>
              <a:spcAft>
                <a:spcPts val="19"/>
              </a:spcAft>
              <a:buNone/>
              <a:defRPr sz="2400" baseline="0">
                <a:solidFill>
                  <a:schemeClr val="accent2"/>
                </a:solidFill>
                <a:latin typeface="+mj-lt"/>
              </a:defRPr>
            </a:lvl3pPr>
            <a:lvl4pPr marL="1371600" indent="0">
              <a:lnSpc>
                <a:spcPts val="2800"/>
              </a:lnSpc>
              <a:spcAft>
                <a:spcPts val="19"/>
              </a:spcAft>
              <a:buNone/>
              <a:defRPr sz="2400" baseline="0">
                <a:solidFill>
                  <a:schemeClr val="accent2"/>
                </a:solidFill>
                <a:latin typeface="+mj-lt"/>
              </a:defRPr>
            </a:lvl4pPr>
            <a:lvl5pPr marL="1828800" indent="0">
              <a:lnSpc>
                <a:spcPts val="2800"/>
              </a:lnSpc>
              <a:spcAft>
                <a:spcPts val="19"/>
              </a:spcAft>
              <a:buNone/>
              <a:defRPr sz="2400" baseline="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large callout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7E69336-183D-7C8C-3230-6DE6CEB7A6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664" y="1656728"/>
            <a:ext cx="512064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8454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, Large Paragraph,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5F23-464B-BA37-C324-F769DD9ED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14985-0F40-BD7A-8AC1-67108E28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D9413-29FC-2831-2ECC-2C52944D7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5664" y="1656728"/>
            <a:ext cx="521208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0B8610-0A5B-FE1E-2322-6D2A667326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5664" y="1898372"/>
            <a:ext cx="5212080" cy="3657600"/>
          </a:xfrm>
        </p:spPr>
        <p:txBody>
          <a:bodyPr>
            <a:noAutofit/>
          </a:bodyPr>
          <a:lstStyle>
            <a:lvl1pPr marL="0" indent="0">
              <a:lnSpc>
                <a:spcPts val="2100"/>
              </a:lnSpc>
              <a:spcAft>
                <a:spcPts val="600"/>
              </a:spcAft>
              <a:buNone/>
              <a:defRPr sz="1600" baseline="0">
                <a:latin typeface="Aptos Light" panose="020B0004020202020204" pitchFamily="34" charset="0"/>
              </a:defRPr>
            </a:lvl1pPr>
            <a:lvl2pPr>
              <a:lnSpc>
                <a:spcPts val="2100"/>
              </a:lnSpc>
              <a:spcAft>
                <a:spcPts val="19"/>
              </a:spcAft>
              <a:defRPr sz="1600" baseline="0"/>
            </a:lvl2pPr>
            <a:lvl3pPr>
              <a:lnSpc>
                <a:spcPts val="2100"/>
              </a:lnSpc>
              <a:spcAft>
                <a:spcPts val="19"/>
              </a:spcAft>
              <a:defRPr sz="1600" baseline="0"/>
            </a:lvl3pPr>
            <a:lvl4pPr>
              <a:lnSpc>
                <a:spcPts val="2100"/>
              </a:lnSpc>
              <a:spcAft>
                <a:spcPts val="19"/>
              </a:spcAft>
              <a:defRPr sz="1600" baseline="0"/>
            </a:lvl4pPr>
            <a:lvl5pPr>
              <a:lnSpc>
                <a:spcPts val="2100"/>
              </a:lnSpc>
              <a:spcAft>
                <a:spcPts val="19"/>
              </a:spcAft>
              <a:defRPr sz="1600" baseline="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3147742-FB98-E524-F125-5B1E41FE21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27" y="1637477"/>
            <a:ext cx="5754961" cy="4253184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82301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, Large Bullets,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5F23-464B-BA37-C324-F769DD9ED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365125"/>
            <a:ext cx="8686800" cy="8540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14985-0F40-BD7A-8AC1-67108E28E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D9413-29FC-2831-2ECC-2C52944D7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5664" y="1656728"/>
            <a:ext cx="521208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3147742-FB98-E524-F125-5B1E41FE21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27" y="1637477"/>
            <a:ext cx="5754961" cy="4253184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B4BB336-E0CC-4CFC-5036-A3137A41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5664" y="1901952"/>
            <a:ext cx="5212080" cy="3657600"/>
          </a:xfrm>
        </p:spPr>
        <p:txBody>
          <a:bodyPr>
            <a:noAutofit/>
          </a:bodyPr>
          <a:lstStyle>
            <a:lvl1pPr>
              <a:lnSpc>
                <a:spcPts val="1900"/>
              </a:lnSpc>
              <a:spcAft>
                <a:spcPts val="600"/>
              </a:spcAft>
              <a:defRPr sz="1600" baseline="0">
                <a:latin typeface="Aptos Light" panose="020B0004020202020204" pitchFamily="34" charset="0"/>
              </a:defRPr>
            </a:lvl1pPr>
            <a:lvl2pPr>
              <a:lnSpc>
                <a:spcPts val="1900"/>
              </a:lnSpc>
              <a:spcAft>
                <a:spcPts val="600"/>
              </a:spcAft>
              <a:defRPr sz="1600" baseline="0">
                <a:latin typeface="Aptos Light" panose="020B0004020202020204" pitchFamily="34" charset="0"/>
              </a:defRPr>
            </a:lvl2pPr>
            <a:lvl3pPr>
              <a:lnSpc>
                <a:spcPts val="1900"/>
              </a:lnSpc>
              <a:spcAft>
                <a:spcPts val="600"/>
              </a:spcAft>
              <a:defRPr sz="1600" baseline="0">
                <a:latin typeface="Aptos Light" panose="020B0004020202020204" pitchFamily="34" charset="0"/>
              </a:defRPr>
            </a:lvl3pPr>
            <a:lvl4pPr>
              <a:lnSpc>
                <a:spcPts val="1900"/>
              </a:lnSpc>
              <a:spcAft>
                <a:spcPts val="600"/>
              </a:spcAft>
              <a:defRPr sz="1600" baseline="0">
                <a:latin typeface="Aptos Light" panose="020B0004020202020204" pitchFamily="34" charset="0"/>
              </a:defRPr>
            </a:lvl4pPr>
            <a:lvl5pPr>
              <a:lnSpc>
                <a:spcPts val="1900"/>
              </a:lnSpc>
              <a:spcAft>
                <a:spcPts val="600"/>
              </a:spcAft>
              <a:defRPr sz="1600" baseline="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6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s, Paragraphs,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6A68-959B-21A6-2036-A39115D4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897AF-0C64-ED1F-844E-2CAFE8DAD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FE954BA-6E92-7045-7046-11FB345A8FA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8350" y="1647825"/>
            <a:ext cx="1828800" cy="981075"/>
          </a:xfrm>
          <a:ln w="12700">
            <a:noFill/>
            <a:prstDash val="sysDot"/>
          </a:ln>
        </p:spPr>
        <p:txBody>
          <a:bodyPr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LOGO</a:t>
            </a:r>
            <a:br>
              <a:rPr lang="en-US"/>
            </a:br>
            <a:r>
              <a:rPr lang="en-US"/>
              <a:t>OR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A9C343-BABC-CEAE-51CB-FEC737F1F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50" y="2836863"/>
            <a:ext cx="1828800" cy="2695575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E49FF4D4-8C5E-2E96-51E0-F8E0253E6EA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0080" y="1639358"/>
            <a:ext cx="18288" cy="374904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BF9F451-1C13-20B4-CC1F-A62F8FDF7D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08630" y="1647825"/>
            <a:ext cx="1828800" cy="981075"/>
          </a:xfrm>
          <a:ln w="12700">
            <a:noFill/>
            <a:prstDash val="sysDot"/>
          </a:ln>
        </p:spPr>
        <p:txBody>
          <a:bodyPr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LOGO</a:t>
            </a:r>
            <a:br>
              <a:rPr lang="en-US"/>
            </a:br>
            <a:r>
              <a:rPr lang="en-US"/>
              <a:t>OR PHOTO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BCEE682-DF70-AA52-1331-1567221012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08630" y="2836863"/>
            <a:ext cx="1828800" cy="2695575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AB55FFE9-EC17-0429-D12B-8C36455D5A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80360" y="1639358"/>
            <a:ext cx="18288" cy="374904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E05511B3-9D11-4C60-811C-6F252041F0A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53990" y="1647825"/>
            <a:ext cx="1828800" cy="981075"/>
          </a:xfrm>
          <a:ln w="12700">
            <a:noFill/>
            <a:prstDash val="sysDot"/>
          </a:ln>
        </p:spPr>
        <p:txBody>
          <a:bodyPr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LOGO</a:t>
            </a:r>
            <a:br>
              <a:rPr lang="en-US"/>
            </a:br>
            <a:r>
              <a:rPr lang="en-US"/>
              <a:t>OR PHOTO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B9CE068-F888-0D06-9142-58803E735E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53990" y="2836863"/>
            <a:ext cx="1828800" cy="2695575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599E9FD3-74AA-68DC-45F7-7DACC600D26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25720" y="1639358"/>
            <a:ext cx="18288" cy="374904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FA215D17-4FFA-CED7-FC8A-107B60A89F7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499350" y="1647825"/>
            <a:ext cx="1828800" cy="981075"/>
          </a:xfrm>
          <a:ln w="12700">
            <a:noFill/>
            <a:prstDash val="sysDot"/>
          </a:ln>
        </p:spPr>
        <p:txBody>
          <a:bodyPr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LOGO</a:t>
            </a:r>
            <a:br>
              <a:rPr lang="en-US"/>
            </a:br>
            <a:r>
              <a:rPr lang="en-US"/>
              <a:t>OR PHOTO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6FD519E-A7C9-2C83-50D4-E1A3288094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9350" y="2836863"/>
            <a:ext cx="1828800" cy="2695575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AE33E185-8BC4-6C6F-5686-35907A6E199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371080" y="1639358"/>
            <a:ext cx="18288" cy="374904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079B36C7-ACD5-6587-1842-FF37A13881D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54870" y="1647825"/>
            <a:ext cx="1828800" cy="981075"/>
          </a:xfrm>
          <a:ln w="12700">
            <a:noFill/>
            <a:prstDash val="sysDot"/>
          </a:ln>
        </p:spPr>
        <p:txBody>
          <a:bodyPr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 LOGO</a:t>
            </a:r>
            <a:br>
              <a:rPr lang="en-US"/>
            </a:br>
            <a:r>
              <a:rPr lang="en-US"/>
              <a:t>OR PHOTO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75D9CB7F-3919-44DE-4312-12DB83840CE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4870" y="2836863"/>
            <a:ext cx="1828800" cy="2695575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  <a:defRPr sz="120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D5ACBA40-5301-8B59-7266-9258443CE52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626600" y="1639358"/>
            <a:ext cx="18288" cy="374904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6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Columns, 8-Sta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93074-6471-DA44-A10C-FC41E095658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514" y="15648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097" y="20473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6B762B95-0626-2276-27C9-0D9CBBBCA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3730" y="1646633"/>
            <a:ext cx="18288" cy="66751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323B680-EBB3-8398-2117-DCE67BD86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4564" y="15648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0147" y="20473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A91CB8E9-FE45-5124-29E5-55EB0EF45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00780" y="1646633"/>
            <a:ext cx="18288" cy="66751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7664" y="15648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247" y="20473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7AB4D5A1-ED4E-2B48-F53D-C13CABE693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913880" y="1646633"/>
            <a:ext cx="18288" cy="66751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3BB07DD-AA16-8179-1859-B2E6491D9F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5164" y="15648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52B2F22-6EEF-A30A-4D30-ED38095398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00747" y="20473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1BBCED6E-16E2-AE87-BB53-9D13E34ADA8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71380" y="1646633"/>
            <a:ext cx="18288" cy="66751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14FA241-209A-B213-EFE7-B240B6550A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7514" y="31142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7D57F94-AB43-94C9-EF3F-C73AFE435F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097" y="35967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E63EE4B4-5362-02AF-F6E4-81EB4569635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33730" y="3196033"/>
            <a:ext cx="18288" cy="66751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C5E1F20-12C4-06F8-6F6C-27D1F774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4564" y="31142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B5AA6D5-F6E5-E825-12D7-B8DE536299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30147" y="35967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C3E7787B-635F-2EE4-100E-2A5FB0A30A6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700780" y="3196033"/>
            <a:ext cx="18288" cy="66751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746171D-0283-099B-7DDC-6848889A31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7664" y="31142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EAF53A8D-F24E-A9AE-A525-2DF4CF2D1D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3247" y="35967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8" name="Picture Placeholder 16">
            <a:extLst>
              <a:ext uri="{FF2B5EF4-FFF2-40B4-BE49-F238E27FC236}">
                <a16:creationId xmlns:a16="http://schemas.microsoft.com/office/drawing/2014/main" id="{8015E35D-9227-207A-CA54-73E8300D2E5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13880" y="3196033"/>
            <a:ext cx="18288" cy="66751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F02C0F29-614C-3A80-6527-179182922C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05164" y="31142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ADDA0AFF-03B8-A7E6-6D63-C6F74CAE36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00747" y="35967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1" name="Picture Placeholder 16">
            <a:extLst>
              <a:ext uri="{FF2B5EF4-FFF2-40B4-BE49-F238E27FC236}">
                <a16:creationId xmlns:a16="http://schemas.microsoft.com/office/drawing/2014/main" id="{6183280F-E057-BE0B-23F9-5AEAE61FD09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771380" y="3196033"/>
            <a:ext cx="18288" cy="66751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2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Columns, 8-Stats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93074-6471-DA44-A10C-FC41E095658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514" y="15648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097" y="20473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6B762B95-0626-2276-27C9-0D9CBBBCA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3730" y="1646633"/>
            <a:ext cx="18288" cy="667512"/>
          </a:xfrm>
          <a:solidFill>
            <a:srgbClr val="27568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323B680-EBB3-8398-2117-DCE67BD86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4564" y="15648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30147" y="20473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A91CB8E9-FE45-5124-29E5-55EB0EF45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700780" y="1646633"/>
            <a:ext cx="18288" cy="667512"/>
          </a:xfrm>
          <a:solidFill>
            <a:srgbClr val="27568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7664" y="15648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3247" y="20473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7AB4D5A1-ED4E-2B48-F53D-C13CABE693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913880" y="1646633"/>
            <a:ext cx="18288" cy="667512"/>
          </a:xfrm>
          <a:solidFill>
            <a:srgbClr val="27568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3BB07DD-AA16-8179-1859-B2E6491D9F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5164" y="15648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52B2F22-6EEF-A30A-4D30-ED38095398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900747" y="20473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1BBCED6E-16E2-AE87-BB53-9D13E34ADA8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71380" y="1646633"/>
            <a:ext cx="18288" cy="667512"/>
          </a:xfrm>
          <a:solidFill>
            <a:srgbClr val="27568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14FA241-209A-B213-EFE7-B240B6550A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7514" y="31142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7D57F94-AB43-94C9-EF3F-C73AFE435F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097" y="35967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E63EE4B4-5362-02AF-F6E4-81EB4569635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33730" y="3196033"/>
            <a:ext cx="18288" cy="667512"/>
          </a:xfrm>
          <a:solidFill>
            <a:srgbClr val="27568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C5E1F20-12C4-06F8-6F6C-27D1F774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34564" y="31142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B5AA6D5-F6E5-E825-12D7-B8DE536299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30147" y="35967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C3E7787B-635F-2EE4-100E-2A5FB0A30A6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700780" y="3196033"/>
            <a:ext cx="18288" cy="667512"/>
          </a:xfrm>
          <a:solidFill>
            <a:srgbClr val="27568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746171D-0283-099B-7DDC-6848889A31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47664" y="31142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EAF53A8D-F24E-A9AE-A525-2DF4CF2D1D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43247" y="35967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8" name="Picture Placeholder 16">
            <a:extLst>
              <a:ext uri="{FF2B5EF4-FFF2-40B4-BE49-F238E27FC236}">
                <a16:creationId xmlns:a16="http://schemas.microsoft.com/office/drawing/2014/main" id="{8015E35D-9227-207A-CA54-73E8300D2E5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13880" y="3196033"/>
            <a:ext cx="18288" cy="667512"/>
          </a:xfrm>
          <a:solidFill>
            <a:srgbClr val="27568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F02C0F29-614C-3A80-6527-179182922C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05164" y="31142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ADDA0AFF-03B8-A7E6-6D63-C6F74CAE36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00747" y="3596775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1" name="Picture Placeholder 16">
            <a:extLst>
              <a:ext uri="{FF2B5EF4-FFF2-40B4-BE49-F238E27FC236}">
                <a16:creationId xmlns:a16="http://schemas.microsoft.com/office/drawing/2014/main" id="{6183280F-E057-BE0B-23F9-5AEAE61FD09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771380" y="3196033"/>
            <a:ext cx="18288" cy="667512"/>
          </a:xfrm>
          <a:solidFill>
            <a:srgbClr val="275681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1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, 8-Stats,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0214" y="157219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797" y="1973268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6B762B95-0626-2276-27C9-0D9CBBBCA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6430" y="1700483"/>
            <a:ext cx="18288" cy="53949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323B680-EBB3-8398-2117-DCE67BD86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2313" y="1578547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27896" y="1979618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A91CB8E9-FE45-5124-29E5-55EB0EF45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98529" y="1706833"/>
            <a:ext cx="18288" cy="53949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97" y="2754510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1380" y="3157903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7AB4D5A1-ED4E-2B48-F53D-C13CABE693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2013" y="2882796"/>
            <a:ext cx="18288" cy="53949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3BB07DD-AA16-8179-1859-B2E6491D9F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2313" y="2760860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52B2F22-6EEF-A30A-4D30-ED38095398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27896" y="3164253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1BBCED6E-16E2-AE87-BB53-9D13E34ADA8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798529" y="2889146"/>
            <a:ext cx="18288" cy="53949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14FA241-209A-B213-EFE7-B240B6550A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0214" y="3931643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7D57F94-AB43-94C9-EF3F-C73AFE435F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5797" y="4335036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E63EE4B4-5362-02AF-F6E4-81EB4569635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6430" y="4059929"/>
            <a:ext cx="18288" cy="53949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C5E1F20-12C4-06F8-6F6C-27D1F774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32313" y="3937993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B5AA6D5-F6E5-E825-12D7-B8DE536299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27896" y="4341386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C3E7787B-635F-2EE4-100E-2A5FB0A30A6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798529" y="4066279"/>
            <a:ext cx="18288" cy="53949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0746171D-0283-099B-7DDC-6848889A31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7420" y="5106456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EAF53A8D-F24E-A9AE-A525-2DF4CF2D1D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3003" y="5509849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8" name="Picture Placeholder 16">
            <a:extLst>
              <a:ext uri="{FF2B5EF4-FFF2-40B4-BE49-F238E27FC236}">
                <a16:creationId xmlns:a16="http://schemas.microsoft.com/office/drawing/2014/main" id="{8015E35D-9227-207A-CA54-73E8300D2E5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3636" y="5234742"/>
            <a:ext cx="18288" cy="53949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F02C0F29-614C-3A80-6527-179182922C9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32313" y="5112806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000+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ADDA0AFF-03B8-A7E6-6D63-C6F74CAE36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27896" y="5516199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41" name="Picture Placeholder 16">
            <a:extLst>
              <a:ext uri="{FF2B5EF4-FFF2-40B4-BE49-F238E27FC236}">
                <a16:creationId xmlns:a16="http://schemas.microsoft.com/office/drawing/2014/main" id="{6183280F-E057-BE0B-23F9-5AEAE61FD09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798529" y="5241092"/>
            <a:ext cx="18288" cy="53949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9460F2B-A9F6-AD08-CD99-2B985727A91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719926" y="1653984"/>
            <a:ext cx="5825644" cy="4172324"/>
          </a:xfrm>
          <a:custGeom>
            <a:avLst/>
            <a:gdLst>
              <a:gd name="connsiteX0" fmla="*/ 0 w 5825644"/>
              <a:gd name="connsiteY0" fmla="*/ 0 h 4172324"/>
              <a:gd name="connsiteX1" fmla="*/ 5825644 w 5825644"/>
              <a:gd name="connsiteY1" fmla="*/ 0 h 4172324"/>
              <a:gd name="connsiteX2" fmla="*/ 5825644 w 5825644"/>
              <a:gd name="connsiteY2" fmla="*/ 1822392 h 4172324"/>
              <a:gd name="connsiteX3" fmla="*/ 5825644 w 5825644"/>
              <a:gd name="connsiteY3" fmla="*/ 2479866 h 4172324"/>
              <a:gd name="connsiteX4" fmla="*/ 5825644 w 5825644"/>
              <a:gd name="connsiteY4" fmla="*/ 3780661 h 4172324"/>
              <a:gd name="connsiteX5" fmla="*/ 5433981 w 5825644"/>
              <a:gd name="connsiteY5" fmla="*/ 4172324 h 4172324"/>
              <a:gd name="connsiteX6" fmla="*/ 0 w 5825644"/>
              <a:gd name="connsiteY6" fmla="*/ 4172324 h 4172324"/>
              <a:gd name="connsiteX7" fmla="*/ 0 w 5825644"/>
              <a:gd name="connsiteY7" fmla="*/ 2479866 h 4172324"/>
              <a:gd name="connsiteX8" fmla="*/ 0 w 5825644"/>
              <a:gd name="connsiteY8" fmla="*/ 1822392 h 417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5644" h="4172324">
                <a:moveTo>
                  <a:pt x="0" y="0"/>
                </a:moveTo>
                <a:lnTo>
                  <a:pt x="5825644" y="0"/>
                </a:lnTo>
                <a:lnTo>
                  <a:pt x="5825644" y="1822392"/>
                </a:lnTo>
                <a:lnTo>
                  <a:pt x="5825644" y="2479866"/>
                </a:lnTo>
                <a:lnTo>
                  <a:pt x="5825644" y="3780661"/>
                </a:lnTo>
                <a:cubicBezTo>
                  <a:pt x="5825644" y="3996971"/>
                  <a:pt x="5650291" y="4172324"/>
                  <a:pt x="5433981" y="4172324"/>
                </a:cubicBezTo>
                <a:lnTo>
                  <a:pt x="0" y="4172324"/>
                </a:lnTo>
                <a:lnTo>
                  <a:pt x="0" y="2479866"/>
                </a:lnTo>
                <a:lnTo>
                  <a:pt x="0" y="1822392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5910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, Paragraph., 6-Stats,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D315-F3CA-A043-9DB3-77E201FBF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C7CA919-D0BA-70E0-0F44-9BB47EBB46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0214" y="3183828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D94267-947E-EF96-8654-F05C449022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797" y="3584899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6B762B95-0626-2276-27C9-0D9CBBBCA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6430" y="3267202"/>
            <a:ext cx="18288" cy="5852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323B680-EBB3-8398-2117-DCE67BD86D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2313" y="3190178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8B47A5C-D812-5BCE-66D1-28586DD132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27896" y="3591249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A91CB8E9-FE45-5124-29E5-55EB0EF45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98529" y="3273552"/>
            <a:ext cx="18288" cy="5852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204035D-399C-219C-853F-61031D91E7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5797" y="4063649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BAC6D59-1776-93BE-F048-CA5A0E8FBD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1380" y="446704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7AB4D5A1-ED4E-2B48-F53D-C13CABE693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2013" y="4147023"/>
            <a:ext cx="18288" cy="5852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3BB07DD-AA16-8179-1859-B2E6491D9F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32313" y="4069999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52B2F22-6EEF-A30A-4D30-ED38095398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27896" y="4473392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1BBCED6E-16E2-AE87-BB53-9D13E34ADA8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798529" y="4153373"/>
            <a:ext cx="18288" cy="5852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14FA241-209A-B213-EFE7-B240B6550A9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80214" y="4911094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7D57F94-AB43-94C9-EF3F-C73AFE435F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5797" y="5314487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E63EE4B4-5362-02AF-F6E4-81EB4569635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6430" y="4994468"/>
            <a:ext cx="18288" cy="5852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2C5E1F20-12C4-06F8-6F6C-27D1F774CA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32313" y="4917444"/>
            <a:ext cx="1429586" cy="387748"/>
          </a:xfrm>
        </p:spPr>
        <p:txBody>
          <a:bodyPr anchor="ctr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B5AA6D5-F6E5-E825-12D7-B8DE536299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27896" y="5320837"/>
            <a:ext cx="1434003" cy="349250"/>
          </a:xfrm>
        </p:spPr>
        <p:txBody>
          <a:bodyPr anchor="t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cap="all" baseline="0">
                <a:solidFill>
                  <a:schemeClr val="accent2"/>
                </a:solidFill>
                <a:latin typeface="+mn-lt"/>
              </a:defRPr>
            </a:lvl1pPr>
            <a:lvl2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2pPr>
            <a:lvl3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3pPr>
            <a:lvl4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4pPr>
            <a:lvl5pPr>
              <a:lnSpc>
                <a:spcPts val="2600"/>
              </a:lnSpc>
              <a:defRPr sz="24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US"/>
              <a:t>INSERT STAT INFORMATION LOREM IPSUM DOLOR SIT</a:t>
            </a:r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C3E7787B-635F-2EE4-100E-2A5FB0A30A6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798529" y="5000818"/>
            <a:ext cx="18288" cy="5852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9460F2B-A9F6-AD08-CD99-2B985727A91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719926" y="1653984"/>
            <a:ext cx="5825644" cy="4172324"/>
          </a:xfrm>
          <a:custGeom>
            <a:avLst/>
            <a:gdLst>
              <a:gd name="connsiteX0" fmla="*/ 0 w 5825644"/>
              <a:gd name="connsiteY0" fmla="*/ 0 h 4172324"/>
              <a:gd name="connsiteX1" fmla="*/ 5825644 w 5825644"/>
              <a:gd name="connsiteY1" fmla="*/ 0 h 4172324"/>
              <a:gd name="connsiteX2" fmla="*/ 5825644 w 5825644"/>
              <a:gd name="connsiteY2" fmla="*/ 1822392 h 4172324"/>
              <a:gd name="connsiteX3" fmla="*/ 5825644 w 5825644"/>
              <a:gd name="connsiteY3" fmla="*/ 2479866 h 4172324"/>
              <a:gd name="connsiteX4" fmla="*/ 5825644 w 5825644"/>
              <a:gd name="connsiteY4" fmla="*/ 3780661 h 4172324"/>
              <a:gd name="connsiteX5" fmla="*/ 5433981 w 5825644"/>
              <a:gd name="connsiteY5" fmla="*/ 4172324 h 4172324"/>
              <a:gd name="connsiteX6" fmla="*/ 0 w 5825644"/>
              <a:gd name="connsiteY6" fmla="*/ 4172324 h 4172324"/>
              <a:gd name="connsiteX7" fmla="*/ 0 w 5825644"/>
              <a:gd name="connsiteY7" fmla="*/ 2479866 h 4172324"/>
              <a:gd name="connsiteX8" fmla="*/ 0 w 5825644"/>
              <a:gd name="connsiteY8" fmla="*/ 1822392 h 417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5644" h="4172324">
                <a:moveTo>
                  <a:pt x="0" y="0"/>
                </a:moveTo>
                <a:lnTo>
                  <a:pt x="5825644" y="0"/>
                </a:lnTo>
                <a:lnTo>
                  <a:pt x="5825644" y="1822392"/>
                </a:lnTo>
                <a:lnTo>
                  <a:pt x="5825644" y="2479866"/>
                </a:lnTo>
                <a:lnTo>
                  <a:pt x="5825644" y="3780661"/>
                </a:lnTo>
                <a:cubicBezTo>
                  <a:pt x="5825644" y="3996971"/>
                  <a:pt x="5650291" y="4172324"/>
                  <a:pt x="5433981" y="4172324"/>
                </a:cubicBezTo>
                <a:lnTo>
                  <a:pt x="0" y="4172324"/>
                </a:lnTo>
                <a:lnTo>
                  <a:pt x="0" y="2479866"/>
                </a:lnTo>
                <a:lnTo>
                  <a:pt x="0" y="1822392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575C5A0-52FF-BE36-567B-4285961549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180" y="1656728"/>
            <a:ext cx="4397157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55DD13B-224E-6E4C-873E-4F3AED6FE7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1898373"/>
            <a:ext cx="4397157" cy="1175628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spcAft>
                <a:spcPts val="600"/>
              </a:spcAft>
              <a:buNone/>
              <a:defRPr sz="120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/>
            </a:lvl2pPr>
            <a:lvl3pPr>
              <a:lnSpc>
                <a:spcPts val="1700"/>
              </a:lnSpc>
              <a:spcAft>
                <a:spcPts val="600"/>
              </a:spcAft>
              <a:defRPr sz="1200" baseline="0"/>
            </a:lvl3pPr>
            <a:lvl4pPr>
              <a:lnSpc>
                <a:spcPts val="1700"/>
              </a:lnSpc>
              <a:spcAft>
                <a:spcPts val="600"/>
              </a:spcAft>
              <a:defRPr sz="1200" baseline="0"/>
            </a:lvl4pPr>
            <a:lvl5pPr>
              <a:lnSpc>
                <a:spcPts val="1700"/>
              </a:lnSpc>
              <a:spcAft>
                <a:spcPts val="600"/>
              </a:spcAft>
              <a:defRPr sz="1200" baseline="0"/>
            </a:lvl5pPr>
          </a:lstStyle>
          <a:p>
            <a:pPr lvl="0"/>
            <a:r>
              <a:rPr lang="en-US"/>
              <a:t>Insert body text</a:t>
            </a:r>
          </a:p>
        </p:txBody>
      </p:sp>
    </p:spTree>
    <p:extLst>
      <p:ext uri="{BB962C8B-B14F-4D97-AF65-F5344CB8AC3E}">
        <p14:creationId xmlns:p14="http://schemas.microsoft.com/office/powerpoint/2010/main" val="10594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, 3-Rows, Paragraph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5F5A-FFEC-2724-3B03-A6B29DD12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E78D18-B584-455A-7BD4-C81C63E3F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1301D606-8A27-D710-D88A-DDFEA33488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6430" y="1634933"/>
            <a:ext cx="18288" cy="969264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01B2FDF-1E93-EAC2-4413-2314662888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0" y="1569314"/>
            <a:ext cx="2413762" cy="1038417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674514CF-653F-E84C-2CAE-D357B868902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48430" y="1634933"/>
            <a:ext cx="18288" cy="969264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00DCEDD-8D91-0100-2F01-1B2DFF0FF2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8450" y="1569314"/>
            <a:ext cx="2413762" cy="1038417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A8B1423-34A8-8727-7712-F7478E6A5B1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430" y="3247833"/>
            <a:ext cx="18288" cy="969264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07E31F7-ED40-96BC-38F8-7082723704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450" y="3182214"/>
            <a:ext cx="2413762" cy="1038417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BBCC6C36-3EF0-EC43-AB4A-921D8DE10C5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948430" y="3247833"/>
            <a:ext cx="18288" cy="969264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F41D727-E50F-7E48-7E4E-1541FCC19B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08450" y="3182214"/>
            <a:ext cx="2413762" cy="1038417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8B1A44B8-D42F-0214-0053-AA88576AB16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6430" y="4841683"/>
            <a:ext cx="18288" cy="969264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000BBC6-A389-265F-FC16-36C44C2852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6450" y="4776064"/>
            <a:ext cx="2413762" cy="1038417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3F4A7755-DD0F-8709-3EE1-02B5CA7A9B0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948430" y="4841683"/>
            <a:ext cx="18288" cy="969264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C56B5AB-0059-FE08-50BC-8D7FA28D3D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08450" y="4776064"/>
            <a:ext cx="2413762" cy="1038417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CD3094D-2A77-6E8B-0C87-F781A4B31AD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86930" y="1634934"/>
            <a:ext cx="4358640" cy="3200399"/>
          </a:xfrm>
          <a:custGeom>
            <a:avLst/>
            <a:gdLst>
              <a:gd name="connsiteX0" fmla="*/ 0 w 4358640"/>
              <a:gd name="connsiteY0" fmla="*/ 0 h 3200399"/>
              <a:gd name="connsiteX1" fmla="*/ 4358640 w 4358640"/>
              <a:gd name="connsiteY1" fmla="*/ 0 h 3200399"/>
              <a:gd name="connsiteX2" fmla="*/ 4358640 w 4358640"/>
              <a:gd name="connsiteY2" fmla="*/ 850467 h 3200399"/>
              <a:gd name="connsiteX3" fmla="*/ 4358640 w 4358640"/>
              <a:gd name="connsiteY3" fmla="*/ 1507941 h 3200399"/>
              <a:gd name="connsiteX4" fmla="*/ 4358640 w 4358640"/>
              <a:gd name="connsiteY4" fmla="*/ 2808736 h 3200399"/>
              <a:gd name="connsiteX5" fmla="*/ 3966977 w 4358640"/>
              <a:gd name="connsiteY5" fmla="*/ 3200399 h 3200399"/>
              <a:gd name="connsiteX6" fmla="*/ 0 w 4358640"/>
              <a:gd name="connsiteY6" fmla="*/ 3200399 h 320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8640" h="3200399">
                <a:moveTo>
                  <a:pt x="0" y="0"/>
                </a:moveTo>
                <a:lnTo>
                  <a:pt x="4358640" y="0"/>
                </a:lnTo>
                <a:lnTo>
                  <a:pt x="4358640" y="850467"/>
                </a:lnTo>
                <a:lnTo>
                  <a:pt x="4358640" y="1507941"/>
                </a:lnTo>
                <a:lnTo>
                  <a:pt x="4358640" y="2808736"/>
                </a:lnTo>
                <a:cubicBezTo>
                  <a:pt x="4358640" y="3025046"/>
                  <a:pt x="4183287" y="3200399"/>
                  <a:pt x="3966977" y="3200399"/>
                </a:cubicBezTo>
                <a:lnTo>
                  <a:pt x="0" y="3200399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5718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purple rectangle with a black background&#10;&#10;Description automatically generated">
            <a:extLst>
              <a:ext uri="{FF2B5EF4-FFF2-40B4-BE49-F238E27FC236}">
                <a16:creationId xmlns:a16="http://schemas.microsoft.com/office/drawing/2014/main" id="{072FD10F-6CF0-1047-F9D7-CE6377CA1D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64"/>
            <a:ext cx="8083312" cy="613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2A54E-D7DC-53EB-85D9-93DCAD4B2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334" y="1528235"/>
            <a:ext cx="5943600" cy="113876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8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Section Divider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44148E-3A4F-E07B-75F2-CB5491057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335" y="1049122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236082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, 3-Rows, Subheads, Paragraph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5F5A-FFEC-2724-3B03-A6B29DD12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E78D18-B584-455A-7BD4-C81C63E3F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1301D606-8A27-D710-D88A-DDFEA33488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6430" y="1634933"/>
            <a:ext cx="18288" cy="10424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01B2FDF-1E93-EAC2-4413-2314662888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0" y="1852610"/>
            <a:ext cx="2413762" cy="82296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674514CF-653F-E84C-2CAE-D357B868902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48430" y="1634933"/>
            <a:ext cx="18288" cy="10424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00DCEDD-8D91-0100-2F01-1B2DFF0FF2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8450" y="1852610"/>
            <a:ext cx="2413762" cy="82296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A8B1423-34A8-8727-7712-F7478E6A5B1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430" y="3247833"/>
            <a:ext cx="18288" cy="10424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07E31F7-ED40-96BC-38F8-7082723704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450" y="3473320"/>
            <a:ext cx="2413762" cy="82296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BBCC6C36-3EF0-EC43-AB4A-921D8DE10C5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948430" y="3247833"/>
            <a:ext cx="18288" cy="10424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F41D727-E50F-7E48-7E4E-1541FCC19B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08450" y="3473320"/>
            <a:ext cx="2413762" cy="82296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8B1A44B8-D42F-0214-0053-AA88576AB16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6430" y="4841683"/>
            <a:ext cx="18288" cy="10424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000BBC6-A389-265F-FC16-36C44C2852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6450" y="5067170"/>
            <a:ext cx="2413762" cy="82296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3F4A7755-DD0F-8709-3EE1-02B5CA7A9B0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948430" y="4841683"/>
            <a:ext cx="18288" cy="1042416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C56B5AB-0059-FE08-50BC-8D7FA28D3D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108450" y="5067170"/>
            <a:ext cx="2413762" cy="82296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CD3094D-2A77-6E8B-0C87-F781A4B31AD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86930" y="1634934"/>
            <a:ext cx="4358640" cy="3200399"/>
          </a:xfrm>
          <a:custGeom>
            <a:avLst/>
            <a:gdLst>
              <a:gd name="connsiteX0" fmla="*/ 0 w 4358640"/>
              <a:gd name="connsiteY0" fmla="*/ 0 h 3200399"/>
              <a:gd name="connsiteX1" fmla="*/ 4358640 w 4358640"/>
              <a:gd name="connsiteY1" fmla="*/ 0 h 3200399"/>
              <a:gd name="connsiteX2" fmla="*/ 4358640 w 4358640"/>
              <a:gd name="connsiteY2" fmla="*/ 850467 h 3200399"/>
              <a:gd name="connsiteX3" fmla="*/ 4358640 w 4358640"/>
              <a:gd name="connsiteY3" fmla="*/ 1507941 h 3200399"/>
              <a:gd name="connsiteX4" fmla="*/ 4358640 w 4358640"/>
              <a:gd name="connsiteY4" fmla="*/ 2808736 h 3200399"/>
              <a:gd name="connsiteX5" fmla="*/ 3966977 w 4358640"/>
              <a:gd name="connsiteY5" fmla="*/ 3200399 h 3200399"/>
              <a:gd name="connsiteX6" fmla="*/ 0 w 4358640"/>
              <a:gd name="connsiteY6" fmla="*/ 3200399 h 320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8640" h="3200399">
                <a:moveTo>
                  <a:pt x="0" y="0"/>
                </a:moveTo>
                <a:lnTo>
                  <a:pt x="4358640" y="0"/>
                </a:lnTo>
                <a:lnTo>
                  <a:pt x="4358640" y="850467"/>
                </a:lnTo>
                <a:lnTo>
                  <a:pt x="4358640" y="1507941"/>
                </a:lnTo>
                <a:lnTo>
                  <a:pt x="4358640" y="2808736"/>
                </a:lnTo>
                <a:cubicBezTo>
                  <a:pt x="4358640" y="3025046"/>
                  <a:pt x="4183287" y="3200399"/>
                  <a:pt x="3966977" y="3200399"/>
                </a:cubicBezTo>
                <a:lnTo>
                  <a:pt x="0" y="3200399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7798975-841E-9D0B-2FA5-D72C1D304C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450" y="1607942"/>
            <a:ext cx="2413762" cy="24466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584AD24-383E-C007-7668-F44AB2CBB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08450" y="1607942"/>
            <a:ext cx="2413762" cy="24466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C6CC11C-6D9A-42CD-D7D7-39A53C376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6450" y="3222688"/>
            <a:ext cx="2413762" cy="24466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33900DF-8225-38BB-D6E0-3455143640C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08450" y="3222688"/>
            <a:ext cx="2413762" cy="24466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05ED0DD-CAE6-0ECE-BEB8-3015B05B9E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06450" y="4818384"/>
            <a:ext cx="2413762" cy="24466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C8AE3AC-27E0-2451-DC45-72575D74130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08450" y="4818384"/>
            <a:ext cx="2413762" cy="24466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11575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, 2-Rows, Subheads, Paragraph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5F5A-FFEC-2724-3B03-A6B29DD12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E78D18-B584-455A-7BD4-C81C63E3F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1301D606-8A27-D710-D88A-DDFEA334880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6430" y="1634933"/>
            <a:ext cx="18288" cy="169164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01B2FDF-1E93-EAC2-4413-2314662888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0" y="1860549"/>
            <a:ext cx="2413762" cy="150393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674514CF-653F-E84C-2CAE-D357B868902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48430" y="1634933"/>
            <a:ext cx="18288" cy="169164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00DCEDD-8D91-0100-2F01-1B2DFF0FF2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8450" y="1860549"/>
            <a:ext cx="2413762" cy="150393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2A8B1423-34A8-8727-7712-F7478E6A5B1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430" y="4058631"/>
            <a:ext cx="18288" cy="169164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07E31F7-ED40-96BC-38F8-7082723704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450" y="4292057"/>
            <a:ext cx="2413762" cy="150393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BBCC6C36-3EF0-EC43-AB4A-921D8DE10C5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948430" y="4058631"/>
            <a:ext cx="18288" cy="169164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F41D727-E50F-7E48-7E4E-1541FCC19B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08450" y="4292057"/>
            <a:ext cx="2413762" cy="1503933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200"/>
            </a:lvl2pPr>
            <a:lvl3pPr marL="914400" indent="0">
              <a:lnSpc>
                <a:spcPts val="1700"/>
              </a:lnSpc>
              <a:buNone/>
              <a:defRPr sz="1200"/>
            </a:lvl3pPr>
            <a:lvl4pPr marL="1371600" indent="0">
              <a:lnSpc>
                <a:spcPts val="1700"/>
              </a:lnSpc>
              <a:buNone/>
              <a:defRPr sz="1200"/>
            </a:lvl4pPr>
            <a:lvl5pPr marL="1828800" indent="0">
              <a:lnSpc>
                <a:spcPts val="1700"/>
              </a:lnSpc>
              <a:buNone/>
              <a:defRPr sz="120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CD3094D-2A77-6E8B-0C87-F781A4B31AD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86930" y="1634934"/>
            <a:ext cx="4358640" cy="3200399"/>
          </a:xfrm>
          <a:custGeom>
            <a:avLst/>
            <a:gdLst>
              <a:gd name="connsiteX0" fmla="*/ 0 w 4358640"/>
              <a:gd name="connsiteY0" fmla="*/ 0 h 3200399"/>
              <a:gd name="connsiteX1" fmla="*/ 4358640 w 4358640"/>
              <a:gd name="connsiteY1" fmla="*/ 0 h 3200399"/>
              <a:gd name="connsiteX2" fmla="*/ 4358640 w 4358640"/>
              <a:gd name="connsiteY2" fmla="*/ 850467 h 3200399"/>
              <a:gd name="connsiteX3" fmla="*/ 4358640 w 4358640"/>
              <a:gd name="connsiteY3" fmla="*/ 1507941 h 3200399"/>
              <a:gd name="connsiteX4" fmla="*/ 4358640 w 4358640"/>
              <a:gd name="connsiteY4" fmla="*/ 2808736 h 3200399"/>
              <a:gd name="connsiteX5" fmla="*/ 3966977 w 4358640"/>
              <a:gd name="connsiteY5" fmla="*/ 3200399 h 3200399"/>
              <a:gd name="connsiteX6" fmla="*/ 0 w 4358640"/>
              <a:gd name="connsiteY6" fmla="*/ 3200399 h 320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8640" h="3200399">
                <a:moveTo>
                  <a:pt x="0" y="0"/>
                </a:moveTo>
                <a:lnTo>
                  <a:pt x="4358640" y="0"/>
                </a:lnTo>
                <a:lnTo>
                  <a:pt x="4358640" y="850467"/>
                </a:lnTo>
                <a:lnTo>
                  <a:pt x="4358640" y="1507941"/>
                </a:lnTo>
                <a:lnTo>
                  <a:pt x="4358640" y="2808736"/>
                </a:lnTo>
                <a:cubicBezTo>
                  <a:pt x="4358640" y="3025046"/>
                  <a:pt x="4183287" y="3200399"/>
                  <a:pt x="3966977" y="3200399"/>
                </a:cubicBezTo>
                <a:lnTo>
                  <a:pt x="0" y="3200399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7798975-841E-9D0B-2FA5-D72C1D304C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450" y="1615882"/>
            <a:ext cx="2413762" cy="24466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584AD24-383E-C007-7668-F44AB2CBB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08450" y="1615882"/>
            <a:ext cx="2413762" cy="24466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C6CC11C-6D9A-42CD-D7D7-39A53C376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6450" y="4041426"/>
            <a:ext cx="2413762" cy="24466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33900DF-8225-38BB-D6E0-3455143640C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08450" y="4041426"/>
            <a:ext cx="2413762" cy="244668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40119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,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03B644-DCCF-1EB3-605E-8233A30CC93A}"/>
              </a:ext>
            </a:extLst>
          </p:cNvPr>
          <p:cNvSpPr/>
          <p:nvPr userDrawn="1"/>
        </p:nvSpPr>
        <p:spPr>
          <a:xfrm>
            <a:off x="0" y="9524"/>
            <a:ext cx="12198350" cy="36604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8D97A-918E-88FD-512C-26F90868D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EDE88-E73C-AA7F-8BB1-DB10E38C7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4F76DAA8-86B9-301D-46F9-4639934F0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4"/>
          <a:stretch/>
        </p:blipFill>
        <p:spPr>
          <a:xfrm>
            <a:off x="10488419" y="323076"/>
            <a:ext cx="1709931" cy="3346938"/>
          </a:xfrm>
          <a:prstGeom prst="rect">
            <a:avLst/>
          </a:prstGeom>
        </p:spPr>
      </p:pic>
      <p:pic>
        <p:nvPicPr>
          <p:cNvPr id="6" name="Picture 5" descr="A black screen with purple lines&#10;&#10;Description automatically generated">
            <a:extLst>
              <a:ext uri="{FF2B5EF4-FFF2-40B4-BE49-F238E27FC236}">
                <a16:creationId xmlns:a16="http://schemas.microsoft.com/office/drawing/2014/main" id="{AF4C559F-D4D8-228A-B7B0-052532B44B82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3"/>
          <a:stretch/>
        </p:blipFill>
        <p:spPr>
          <a:xfrm>
            <a:off x="10492396" y="3670013"/>
            <a:ext cx="1709931" cy="3187558"/>
          </a:xfrm>
          <a:prstGeom prst="rect">
            <a:avLst/>
          </a:prstGeom>
        </p:spPr>
      </p:pic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F30BD1AD-2A97-3FDD-1EED-B7781FEAF1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27" y="1637477"/>
            <a:ext cx="2272879" cy="1679763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6C4791B4-BC79-B273-5FE4-8C14367721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0327" y="4025077"/>
            <a:ext cx="2272879" cy="1679763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E7B9329-BD6C-45FB-B541-68EA72914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42461" y="1662877"/>
            <a:ext cx="86868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123E77-EB5E-7341-5002-8843B7F8A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38044" y="1906301"/>
            <a:ext cx="8686800" cy="1410939"/>
          </a:xfrm>
        </p:spPr>
        <p:txBody>
          <a:bodyPr>
            <a:noAutofit/>
          </a:bodyPr>
          <a:lstStyle>
            <a:lvl1pPr marL="230188" indent="-230188">
              <a:spcAft>
                <a:spcPts val="900"/>
              </a:spcAft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512763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 marL="800100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 marL="1087438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 marL="1373188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EA4F67-EDB6-93B6-5684-984E353A8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2461" y="4037226"/>
            <a:ext cx="86868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A8799A-2845-CCED-B099-75AAF7A846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8044" y="4280650"/>
            <a:ext cx="8686800" cy="1410939"/>
          </a:xfrm>
        </p:spPr>
        <p:txBody>
          <a:bodyPr>
            <a:noAutofit/>
          </a:bodyPr>
          <a:lstStyle>
            <a:lvl1pPr marL="230188" indent="-230188">
              <a:spcAft>
                <a:spcPts val="900"/>
              </a:spcAft>
              <a:buFont typeface="Aptos" panose="020B0004020202020204" pitchFamily="34" charset="0"/>
              <a:buChar char="–"/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 marL="512763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 marL="800100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 marL="108743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 marL="137318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0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03B644-DCCF-1EB3-605E-8233A30CC93A}"/>
              </a:ext>
            </a:extLst>
          </p:cNvPr>
          <p:cNvSpPr/>
          <p:nvPr userDrawn="1"/>
        </p:nvSpPr>
        <p:spPr>
          <a:xfrm>
            <a:off x="0" y="3670012"/>
            <a:ext cx="12208677" cy="3187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A8799A-2845-CCED-B099-75AAF7A846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8044" y="4280651"/>
            <a:ext cx="8686800" cy="886968"/>
          </a:xfrm>
        </p:spPr>
        <p:txBody>
          <a:bodyPr>
            <a:noAutofit/>
          </a:bodyPr>
          <a:lstStyle>
            <a:lvl1pPr marL="0" indent="0">
              <a:spcAft>
                <a:spcPts val="900"/>
              </a:spcAft>
              <a:buFont typeface="Aptos" panose="020B0004020202020204" pitchFamily="34" charset="0"/>
              <a:buNone/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284163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 marL="574675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 marL="858838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 marL="1143000" indent="-228600">
              <a:spcAft>
                <a:spcPts val="900"/>
              </a:spcAft>
              <a:defRPr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123E77-EB5E-7341-5002-8843B7F8A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38044" y="1906302"/>
            <a:ext cx="8686800" cy="889330"/>
          </a:xfrm>
        </p:spPr>
        <p:txBody>
          <a:bodyPr>
            <a:noAutofit/>
          </a:bodyPr>
          <a:lstStyle>
            <a:lvl1pPr marL="0" indent="0">
              <a:spcAft>
                <a:spcPts val="900"/>
              </a:spcAft>
              <a:buFont typeface="Aptos" panose="020B0004020202020204" pitchFamily="34" charset="0"/>
              <a:buNone/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 marL="228600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 marL="512763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 marL="85883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 marL="1143000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8D97A-918E-88FD-512C-26F90868D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EDE88-E73C-AA7F-8BB1-DB10E38C7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4F76DAA8-86B9-301D-46F9-4639934F0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7"/>
          <a:stretch/>
        </p:blipFill>
        <p:spPr>
          <a:xfrm>
            <a:off x="10492396" y="3670012"/>
            <a:ext cx="1709931" cy="3187988"/>
          </a:xfrm>
          <a:prstGeom prst="rect">
            <a:avLst/>
          </a:prstGeom>
        </p:spPr>
      </p:pic>
      <p:pic>
        <p:nvPicPr>
          <p:cNvPr id="6" name="Picture 5" descr="A black screen with purple lines&#10;&#10;Description automatically generated">
            <a:extLst>
              <a:ext uri="{FF2B5EF4-FFF2-40B4-BE49-F238E27FC236}">
                <a16:creationId xmlns:a16="http://schemas.microsoft.com/office/drawing/2014/main" id="{AF4C559F-D4D8-228A-B7B0-052532B44B82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37" b="48778"/>
          <a:stretch/>
        </p:blipFill>
        <p:spPr>
          <a:xfrm>
            <a:off x="10492396" y="1"/>
            <a:ext cx="1709931" cy="3670012"/>
          </a:xfrm>
          <a:prstGeom prst="rect">
            <a:avLst/>
          </a:prstGeom>
        </p:spPr>
      </p:pic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F30BD1AD-2A97-3FDD-1EED-B7781FEAF1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27" y="1637477"/>
            <a:ext cx="2272879" cy="1679763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6C4791B4-BC79-B273-5FE4-8C14367721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0327" y="4025077"/>
            <a:ext cx="2272879" cy="1679763"/>
          </a:xfrm>
          <a:custGeom>
            <a:avLst/>
            <a:gdLst>
              <a:gd name="connsiteX0" fmla="*/ 0 w 5754961"/>
              <a:gd name="connsiteY0" fmla="*/ 0 h 4253184"/>
              <a:gd name="connsiteX1" fmla="*/ 3628369 w 5754961"/>
              <a:gd name="connsiteY1" fmla="*/ 0 h 4253184"/>
              <a:gd name="connsiteX2" fmla="*/ 5754961 w 5754961"/>
              <a:gd name="connsiteY2" fmla="*/ 2126592 h 4253184"/>
              <a:gd name="connsiteX3" fmla="*/ 5754960 w 5754961"/>
              <a:gd name="connsiteY3" fmla="*/ 2126592 h 4253184"/>
              <a:gd name="connsiteX4" fmla="*/ 3628368 w 5754961"/>
              <a:gd name="connsiteY4" fmla="*/ 4253184 h 4253184"/>
              <a:gd name="connsiteX5" fmla="*/ 0 w 5754961"/>
              <a:gd name="connsiteY5" fmla="*/ 4253184 h 42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4961" h="4253184">
                <a:moveTo>
                  <a:pt x="0" y="0"/>
                </a:moveTo>
                <a:lnTo>
                  <a:pt x="3628369" y="0"/>
                </a:lnTo>
                <a:cubicBezTo>
                  <a:pt x="4802853" y="0"/>
                  <a:pt x="5754961" y="952108"/>
                  <a:pt x="5754961" y="2126592"/>
                </a:cubicBezTo>
                <a:lnTo>
                  <a:pt x="5754960" y="2126592"/>
                </a:lnTo>
                <a:cubicBezTo>
                  <a:pt x="5754960" y="3301076"/>
                  <a:pt x="4802852" y="4253184"/>
                  <a:pt x="3628368" y="4253184"/>
                </a:cubicBezTo>
                <a:lnTo>
                  <a:pt x="0" y="4253184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E7B9329-BD6C-45FB-B541-68EA72914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42461" y="2817730"/>
            <a:ext cx="86868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Subhead or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FEA4F67-EDB6-93B6-5684-984E353A8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2461" y="5207911"/>
            <a:ext cx="86868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Subhead or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15B262-B6E6-E22F-7E5C-2B5AB72F5D91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Confidential © Perkins Coie LLP</a:t>
            </a:r>
          </a:p>
        </p:txBody>
      </p:sp>
    </p:spTree>
    <p:extLst>
      <p:ext uri="{BB962C8B-B14F-4D97-AF65-F5344CB8AC3E}">
        <p14:creationId xmlns:p14="http://schemas.microsoft.com/office/powerpoint/2010/main" val="11290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allout,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93074-6471-DA44-A10C-FC41E095658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Confidential © Perkins Coie LLP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984C28-EED3-33DA-EF36-736849493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275" y="2289035"/>
            <a:ext cx="7563485" cy="1828800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AEA066-71F0-1592-58EF-8FC95FA647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7275" y="4384951"/>
            <a:ext cx="7563485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4108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allout,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93074-6471-DA44-A10C-FC41E095658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Confidential © Perkins Coie LLP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984C28-EED3-33DA-EF36-736849493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275" y="2289035"/>
            <a:ext cx="7563485" cy="1828800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AEA066-71F0-1592-58EF-8FC95FA647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7275" y="4384951"/>
            <a:ext cx="7563485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6029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allout,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984C28-EED3-33DA-EF36-736849493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275" y="2289035"/>
            <a:ext cx="7563485" cy="1828800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400" baseline="0">
                <a:solidFill>
                  <a:srgbClr val="361A4B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AEA066-71F0-1592-58EF-8FC95FA647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7275" y="4384951"/>
            <a:ext cx="7563485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rgbClr val="361A4B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39798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allou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984C28-EED3-33DA-EF36-7368494932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275" y="2289035"/>
            <a:ext cx="7563485" cy="1828800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4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AEA066-71F0-1592-58EF-8FC95FA647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7275" y="4384951"/>
            <a:ext cx="7563485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42320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 Mini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82502D2-1533-E8B5-64DE-DBD6CF10E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1477" y="1606929"/>
            <a:ext cx="2505051" cy="180658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6A8CDFB-4554-767B-E60A-612352279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1477" y="1808152"/>
            <a:ext cx="2505051" cy="180657"/>
          </a:xfrm>
        </p:spPr>
        <p:txBody>
          <a:bodyPr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100" b="1" cap="all" baseline="0">
                <a:solidFill>
                  <a:schemeClr val="tx1"/>
                </a:solidFill>
                <a:latin typeface="Aptos SemiBold" panose="020F0502020204030204" pitchFamily="34" charset="0"/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 marL="9144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3pPr>
            <a:lvl4pPr marL="13716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4pPr>
            <a:lvl5pPr marL="18288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TITLE/OFFICE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1CA9DFE-7BA2-C577-5CC3-F7D7ECDCCF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82080" y="1642489"/>
            <a:ext cx="833120" cy="959870"/>
          </a:xfrm>
          <a:custGeom>
            <a:avLst/>
            <a:gdLst>
              <a:gd name="connsiteX0" fmla="*/ 0 w 1028700"/>
              <a:gd name="connsiteY0" fmla="*/ 0 h 1180040"/>
              <a:gd name="connsiteX1" fmla="*/ 1028700 w 1028700"/>
              <a:gd name="connsiteY1" fmla="*/ 0 h 1180040"/>
              <a:gd name="connsiteX2" fmla="*/ 1028700 w 1028700"/>
              <a:gd name="connsiteY2" fmla="*/ 983189 h 1180040"/>
              <a:gd name="connsiteX3" fmla="*/ 908472 w 1028700"/>
              <a:gd name="connsiteY3" fmla="*/ 1164571 h 1180040"/>
              <a:gd name="connsiteX4" fmla="*/ 831853 w 1028700"/>
              <a:gd name="connsiteY4" fmla="*/ 1180040 h 1180040"/>
              <a:gd name="connsiteX5" fmla="*/ 0 w 1028700"/>
              <a:gd name="connsiteY5" fmla="*/ 118004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1180040">
                <a:moveTo>
                  <a:pt x="0" y="0"/>
                </a:moveTo>
                <a:lnTo>
                  <a:pt x="1028700" y="0"/>
                </a:lnTo>
                <a:lnTo>
                  <a:pt x="1028700" y="983189"/>
                </a:lnTo>
                <a:cubicBezTo>
                  <a:pt x="1028700" y="1064728"/>
                  <a:pt x="979125" y="1134688"/>
                  <a:pt x="908472" y="1164571"/>
                </a:cubicBezTo>
                <a:lnTo>
                  <a:pt x="831853" y="1180040"/>
                </a:lnTo>
                <a:lnTo>
                  <a:pt x="0" y="118004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000">
                <a:latin typeface="Aptos Light" panose="020B0004020202020204" pitchFamily="34" charset="0"/>
              </a:defRPr>
            </a:lvl1pPr>
          </a:lstStyle>
          <a:p>
            <a:r>
              <a:rPr lang="en-US"/>
              <a:t>INSERT</a:t>
            </a:r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0DB590-7C62-7C8D-DA05-050F06973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1476" y="2233960"/>
            <a:ext cx="2505051" cy="2433280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200">
                <a:latin typeface="Aptos Light" panose="020B00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4DC4550B-BD11-0515-0C1D-B4380BFF57C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6200000">
            <a:off x="8723477" y="853744"/>
            <a:ext cx="21600" cy="25056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B58DB5-1CB4-7969-BCB2-D91B8CD6A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" y="1627249"/>
            <a:ext cx="5212080" cy="3437511"/>
          </a:xfrm>
        </p:spPr>
        <p:txBody>
          <a:bodyPr>
            <a:noAutofit/>
          </a:bodyPr>
          <a:lstStyle>
            <a:lvl1pPr marL="230188" indent="-230188">
              <a:spcAft>
                <a:spcPts val="900"/>
              </a:spcAft>
              <a:buFont typeface="Aptos" panose="020B0004020202020204" pitchFamily="34" charset="0"/>
              <a:buChar char="–"/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 marL="512763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 marL="800100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 marL="108743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 marL="1373188" indent="-228600">
              <a:spcAft>
                <a:spcPts val="900"/>
              </a:spcAft>
              <a:defRPr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2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AF59D90-8B08-E4F5-EC8D-82E877C50111}"/>
              </a:ext>
            </a:extLst>
          </p:cNvPr>
          <p:cNvSpPr/>
          <p:nvPr userDrawn="1"/>
        </p:nvSpPr>
        <p:spPr>
          <a:xfrm>
            <a:off x="1" y="0"/>
            <a:ext cx="7772400" cy="6857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31BEE3-98FC-102A-7BC3-5A79F9D2B14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50240" y="1635760"/>
            <a:ext cx="6456680" cy="3225683"/>
          </a:xfrm>
          <a:custGeom>
            <a:avLst/>
            <a:gdLst>
              <a:gd name="connsiteX0" fmla="*/ 0 w 6456680"/>
              <a:gd name="connsiteY0" fmla="*/ 0 h 3225683"/>
              <a:gd name="connsiteX1" fmla="*/ 6456680 w 6456680"/>
              <a:gd name="connsiteY1" fmla="*/ 0 h 3225683"/>
              <a:gd name="connsiteX2" fmla="*/ 6456680 w 6456680"/>
              <a:gd name="connsiteY2" fmla="*/ 718557 h 3225683"/>
              <a:gd name="connsiteX3" fmla="*/ 6456680 w 6456680"/>
              <a:gd name="connsiteY3" fmla="*/ 2645492 h 3225683"/>
              <a:gd name="connsiteX4" fmla="*/ 5876489 w 6456680"/>
              <a:gd name="connsiteY4" fmla="*/ 3225683 h 3225683"/>
              <a:gd name="connsiteX5" fmla="*/ 0 w 6456680"/>
              <a:gd name="connsiteY5" fmla="*/ 3225683 h 322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6680" h="3225683">
                <a:moveTo>
                  <a:pt x="0" y="0"/>
                </a:moveTo>
                <a:lnTo>
                  <a:pt x="6456680" y="0"/>
                </a:lnTo>
                <a:lnTo>
                  <a:pt x="6456680" y="718557"/>
                </a:lnTo>
                <a:lnTo>
                  <a:pt x="6456680" y="2645492"/>
                </a:lnTo>
                <a:cubicBezTo>
                  <a:pt x="6456680" y="2965924"/>
                  <a:pt x="6196921" y="3225683"/>
                  <a:pt x="5876489" y="3225683"/>
                </a:cubicBezTo>
                <a:lnTo>
                  <a:pt x="0" y="322568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29E22F3-C9E3-B25A-6A72-5D96F645DD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4683" y="3631142"/>
            <a:ext cx="32004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Subhead or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113DEC5-E7AE-B76F-5E06-9870C57F2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9762" y="1620521"/>
            <a:ext cx="3200400" cy="1889760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spcAft>
                <a:spcPts val="600"/>
              </a:spcAft>
              <a:buNone/>
              <a:defRPr sz="1600" b="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/>
            </a:lvl2pPr>
            <a:lvl3pPr>
              <a:lnSpc>
                <a:spcPts val="1700"/>
              </a:lnSpc>
              <a:spcAft>
                <a:spcPts val="600"/>
              </a:spcAft>
              <a:defRPr sz="1200" baseline="0"/>
            </a:lvl3pPr>
            <a:lvl4pPr>
              <a:lnSpc>
                <a:spcPts val="1700"/>
              </a:lnSpc>
              <a:spcAft>
                <a:spcPts val="600"/>
              </a:spcAft>
              <a:defRPr sz="1200" baseline="0"/>
            </a:lvl4pPr>
            <a:lvl5pPr>
              <a:lnSpc>
                <a:spcPts val="1700"/>
              </a:lnSpc>
              <a:spcAft>
                <a:spcPts val="600"/>
              </a:spcAft>
              <a:defRPr sz="1200" baseline="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54D31A2-ED7A-26F3-1931-C33BE6FFCB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0240" y="4915997"/>
            <a:ext cx="3200400" cy="170354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7DAE1-885F-E68C-792B-D4CB18054A32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Confidential © Perkins Coie LLP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D33CA71-BB10-17EC-2907-6233B33333F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0240" y="5097464"/>
            <a:ext cx="3200400" cy="444824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description</a:t>
            </a:r>
          </a:p>
        </p:txBody>
      </p:sp>
    </p:spTree>
    <p:extLst>
      <p:ext uri="{BB962C8B-B14F-4D97-AF65-F5344CB8AC3E}">
        <p14:creationId xmlns:p14="http://schemas.microsoft.com/office/powerpoint/2010/main" val="7285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Medium">
    <p:bg>
      <p:bgPr>
        <a:solidFill>
          <a:srgbClr val="D5D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purple rectangle with a black background&#10;&#10;Description automatically generated">
            <a:extLst>
              <a:ext uri="{FF2B5EF4-FFF2-40B4-BE49-F238E27FC236}">
                <a16:creationId xmlns:a16="http://schemas.microsoft.com/office/drawing/2014/main" id="{072FD10F-6CF0-1047-F9D7-CE6377CA1D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64"/>
            <a:ext cx="8083312" cy="613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2A54E-D7DC-53EB-85D9-93DCAD4B2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334" y="1528235"/>
            <a:ext cx="5943600" cy="113876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8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Section Divider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44148E-3A4F-E07B-75F2-CB5491057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335" y="1049122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19673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AF59D90-8B08-E4F5-EC8D-82E877C50111}"/>
              </a:ext>
            </a:extLst>
          </p:cNvPr>
          <p:cNvSpPr/>
          <p:nvPr userDrawn="1"/>
        </p:nvSpPr>
        <p:spPr>
          <a:xfrm>
            <a:off x="0" y="429"/>
            <a:ext cx="7772400" cy="6857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29E22F3-C9E3-B25A-6A72-5D96F645DD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4683" y="3631142"/>
            <a:ext cx="32004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Subhead or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113DEC5-E7AE-B76F-5E06-9870C57F2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9762" y="1620521"/>
            <a:ext cx="3200400" cy="1889760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spcAft>
                <a:spcPts val="600"/>
              </a:spcAft>
              <a:buNone/>
              <a:defRPr sz="1600" b="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/>
            </a:lvl2pPr>
            <a:lvl3pPr>
              <a:lnSpc>
                <a:spcPts val="1700"/>
              </a:lnSpc>
              <a:spcAft>
                <a:spcPts val="600"/>
              </a:spcAft>
              <a:defRPr sz="1200" baseline="0"/>
            </a:lvl3pPr>
            <a:lvl4pPr>
              <a:lnSpc>
                <a:spcPts val="1700"/>
              </a:lnSpc>
              <a:spcAft>
                <a:spcPts val="600"/>
              </a:spcAft>
              <a:defRPr sz="1200" baseline="0"/>
            </a:lvl4pPr>
            <a:lvl5pPr>
              <a:lnSpc>
                <a:spcPts val="1700"/>
              </a:lnSpc>
              <a:spcAft>
                <a:spcPts val="600"/>
              </a:spcAft>
              <a:defRPr sz="1200" baseline="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7DAE1-885F-E68C-792B-D4CB18054A32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31E624-75A9-C0A5-5139-43A01834F5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180" y="1620521"/>
            <a:ext cx="64008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A86C6CA-B10B-8989-8CBA-DC4C3A10FC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3" y="2020155"/>
            <a:ext cx="6400800" cy="3657600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0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AF59D90-8B08-E4F5-EC8D-82E877C50111}"/>
              </a:ext>
            </a:extLst>
          </p:cNvPr>
          <p:cNvSpPr/>
          <p:nvPr userDrawn="1"/>
        </p:nvSpPr>
        <p:spPr>
          <a:xfrm>
            <a:off x="1" y="429"/>
            <a:ext cx="7772400" cy="6857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29E22F3-C9E3-B25A-6A72-5D96F645DD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4683" y="3631142"/>
            <a:ext cx="32004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Subhead or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113DEC5-E7AE-B76F-5E06-9870C57F2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9762" y="1620521"/>
            <a:ext cx="3200400" cy="1889760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spcAft>
                <a:spcPts val="600"/>
              </a:spcAft>
              <a:buNone/>
              <a:defRPr sz="1600" b="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/>
            </a:lvl2pPr>
            <a:lvl3pPr>
              <a:lnSpc>
                <a:spcPts val="1700"/>
              </a:lnSpc>
              <a:spcAft>
                <a:spcPts val="600"/>
              </a:spcAft>
              <a:defRPr sz="1200" baseline="0"/>
            </a:lvl3pPr>
            <a:lvl4pPr>
              <a:lnSpc>
                <a:spcPts val="1700"/>
              </a:lnSpc>
              <a:spcAft>
                <a:spcPts val="600"/>
              </a:spcAft>
              <a:defRPr sz="1200" baseline="0"/>
            </a:lvl4pPr>
            <a:lvl5pPr>
              <a:lnSpc>
                <a:spcPts val="1700"/>
              </a:lnSpc>
              <a:spcAft>
                <a:spcPts val="600"/>
              </a:spcAft>
              <a:defRPr sz="1200" baseline="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7DAE1-885F-E68C-792B-D4CB18054A32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A86C6CA-B10B-8989-8CBA-DC4C3A10FC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1644613"/>
            <a:ext cx="6116319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E02951-DDC6-AB8D-25E1-4184E71122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6858" y="1608646"/>
            <a:ext cx="438912" cy="438912"/>
          </a:xfrm>
        </p:spPr>
        <p:txBody>
          <a:bodyPr wrap="square" anchor="ctr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</a:t>
            </a:r>
            <a:br>
              <a:rPr lang="en-GB" dirty="0"/>
            </a:br>
            <a:r>
              <a:rPr lang="en-GB" dirty="0"/>
              <a:t>ICON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488429B6-CEB2-519A-20AE-EF2CDEB445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080" y="2156954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AECDCF2-992B-CA09-49AE-1D96AFF765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1601" y="2320043"/>
            <a:ext cx="6116319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6683E28-6393-708E-A5ED-A9749917DCD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6858" y="2284076"/>
            <a:ext cx="438912" cy="438912"/>
          </a:xfrm>
        </p:spPr>
        <p:txBody>
          <a:bodyPr wrap="square" anchor="ctr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</a:t>
            </a:r>
            <a:br>
              <a:rPr lang="en-GB" dirty="0"/>
            </a:br>
            <a:r>
              <a:rPr lang="en-GB" dirty="0"/>
              <a:t>ICON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EE92080-D2F4-04FC-5D20-694B33DEA5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0080" y="2832384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67B284A-8A8F-FB44-9BFA-A210E38125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1601" y="3001310"/>
            <a:ext cx="6116319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8F814A78-9C4F-A8C8-D348-E9F96847BA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86858" y="2965343"/>
            <a:ext cx="438912" cy="438912"/>
          </a:xfrm>
        </p:spPr>
        <p:txBody>
          <a:bodyPr wrap="square" anchor="ctr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</a:t>
            </a:r>
            <a:br>
              <a:rPr lang="en-GB" dirty="0"/>
            </a:br>
            <a:r>
              <a:rPr lang="en-GB" dirty="0"/>
              <a:t>ICON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1F98658-B936-3021-E48F-B9A614898EC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080" y="3513651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437C3F6-D1C2-9BEC-4A96-92E91E457E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1601" y="3712111"/>
            <a:ext cx="6116319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E5924F8-9C72-A790-B204-A1CB8801D0E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6858" y="3676144"/>
            <a:ext cx="438912" cy="438912"/>
          </a:xfrm>
        </p:spPr>
        <p:txBody>
          <a:bodyPr wrap="square" anchor="ctr"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</a:t>
            </a:r>
            <a:br>
              <a:rPr lang="en-GB" dirty="0"/>
            </a:br>
            <a:r>
              <a:rPr lang="en-GB" dirty="0"/>
              <a:t>ICON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97F349F-8BA0-9A63-156F-94AC0A7E5EA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0080" y="4224452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opic, XL Bullets,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AF59D90-8B08-E4F5-EC8D-82E877C50111}"/>
              </a:ext>
            </a:extLst>
          </p:cNvPr>
          <p:cNvSpPr/>
          <p:nvPr userDrawn="1"/>
        </p:nvSpPr>
        <p:spPr>
          <a:xfrm>
            <a:off x="0" y="0"/>
            <a:ext cx="7772400" cy="6857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0F761-641F-CA63-A15D-73AD95BFC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16632-0950-AE4D-C167-0401FD06E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29E22F3-C9E3-B25A-6A72-5D96F645DD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4683" y="3631142"/>
            <a:ext cx="3200400" cy="21624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1pPr>
            <a:lvl2pPr marL="457200" indent="0">
              <a:lnSpc>
                <a:spcPts val="1400"/>
              </a:lnSpc>
              <a:buNone/>
              <a:defRPr sz="1300" b="1">
                <a:solidFill>
                  <a:schemeClr val="accent2"/>
                </a:solidFill>
              </a:defRPr>
            </a:lvl2pPr>
            <a:lvl3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3pPr>
            <a:lvl4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4pPr>
            <a:lvl5pPr>
              <a:lnSpc>
                <a:spcPts val="1400"/>
              </a:lnSpc>
              <a:defRPr sz="13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Subhead or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113DEC5-E7AE-B76F-5E06-9870C57F2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9762" y="1620521"/>
            <a:ext cx="3200400" cy="1889760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spcAft>
                <a:spcPts val="600"/>
              </a:spcAft>
              <a:buNone/>
              <a:defRPr sz="1600" b="0" baseline="0">
                <a:latin typeface="Aptos Light" panose="020B0004020202020204" pitchFamily="34" charset="0"/>
              </a:defRPr>
            </a:lvl1pPr>
            <a:lvl2pPr marL="457200" indent="0">
              <a:lnSpc>
                <a:spcPts val="1700"/>
              </a:lnSpc>
              <a:spcAft>
                <a:spcPts val="600"/>
              </a:spcAft>
              <a:buNone/>
              <a:defRPr sz="1200" baseline="0"/>
            </a:lvl2pPr>
            <a:lvl3pPr>
              <a:lnSpc>
                <a:spcPts val="1700"/>
              </a:lnSpc>
              <a:spcAft>
                <a:spcPts val="600"/>
              </a:spcAft>
              <a:defRPr sz="1200" baseline="0"/>
            </a:lvl3pPr>
            <a:lvl4pPr>
              <a:lnSpc>
                <a:spcPts val="1700"/>
              </a:lnSpc>
              <a:spcAft>
                <a:spcPts val="600"/>
              </a:spcAft>
              <a:defRPr sz="1200" baseline="0"/>
            </a:lvl4pPr>
            <a:lvl5pPr>
              <a:lnSpc>
                <a:spcPts val="1700"/>
              </a:lnSpc>
              <a:spcAft>
                <a:spcPts val="600"/>
              </a:spcAft>
              <a:defRPr sz="1200" baseline="0"/>
            </a:lvl5pPr>
          </a:lstStyle>
          <a:p>
            <a:pPr lvl="0"/>
            <a:r>
              <a:rPr lang="en-US"/>
              <a:t>Insert body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7DAE1-885F-E68C-792B-D4CB18054A32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EE92080-D2F4-04FC-5D20-694B33DEA5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0080" y="3847387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504D76E-F2C4-7214-341F-D2D4F5629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1620521"/>
            <a:ext cx="6839711" cy="1889760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0ABDB-F320-6AD6-DE4A-D3B96C5B4B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762" y="4250163"/>
            <a:ext cx="6839711" cy="1889760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Bullet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55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, List,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93074-6471-DA44-A10C-FC41E095658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EB5BD81-9A74-F10E-15FC-7D5F5040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2048" y="1634453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FDB48BB6-9F59-3125-EF8B-6579636F1D0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02048" y="2146794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F6DFB28-2A56-470A-47A0-F0D4F0B87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02048" y="2309883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D2BB7B6D-5FFC-C13B-5B12-E9959A11DF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02048" y="2822224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A5E514B-B011-A623-AD26-4F66F8D84D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02048" y="2991150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BFD199B-15D1-846D-E5C3-64D16329D2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702048" y="3503491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38E0D9D-A6F3-43CA-614A-D4FEA20268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02048" y="3701951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BCC3F5A1-E37B-4706-B078-1688E45D23F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702048" y="4214292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CFA920-EFF7-E9D8-31AD-C7C043C549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37477"/>
            <a:ext cx="4124960" cy="3514200"/>
          </a:xfrm>
          <a:custGeom>
            <a:avLst/>
            <a:gdLst>
              <a:gd name="connsiteX0" fmla="*/ 0 w 4124960"/>
              <a:gd name="connsiteY0" fmla="*/ 0 h 3514200"/>
              <a:gd name="connsiteX1" fmla="*/ 2367860 w 4124960"/>
              <a:gd name="connsiteY1" fmla="*/ 0 h 3514200"/>
              <a:gd name="connsiteX2" fmla="*/ 4124960 w 4124960"/>
              <a:gd name="connsiteY2" fmla="*/ 1757100 h 3514200"/>
              <a:gd name="connsiteX3" fmla="*/ 4124959 w 4124960"/>
              <a:gd name="connsiteY3" fmla="*/ 1757100 h 3514200"/>
              <a:gd name="connsiteX4" fmla="*/ 2367859 w 4124960"/>
              <a:gd name="connsiteY4" fmla="*/ 3514200 h 3514200"/>
              <a:gd name="connsiteX5" fmla="*/ 0 w 4124960"/>
              <a:gd name="connsiteY5" fmla="*/ 3514200 h 35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4960" h="3514200">
                <a:moveTo>
                  <a:pt x="0" y="0"/>
                </a:moveTo>
                <a:lnTo>
                  <a:pt x="2367860" y="0"/>
                </a:lnTo>
                <a:cubicBezTo>
                  <a:pt x="3338279" y="0"/>
                  <a:pt x="4124960" y="786681"/>
                  <a:pt x="4124960" y="1757100"/>
                </a:cubicBezTo>
                <a:lnTo>
                  <a:pt x="4124959" y="1757100"/>
                </a:lnTo>
                <a:cubicBezTo>
                  <a:pt x="4124959" y="2727519"/>
                  <a:pt x="3338278" y="3514200"/>
                  <a:pt x="2367859" y="3514200"/>
                </a:cubicBezTo>
                <a:lnTo>
                  <a:pt x="0" y="351420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60C487E-4F61-D500-E8F9-D08CF573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, List,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DA0347F8-4DB1-52E0-460F-6540D376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93074-6471-DA44-A10C-FC41E095658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EB5BD81-9A74-F10E-15FC-7D5F5040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2048" y="1634453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FDB48BB6-9F59-3125-EF8B-6579636F1D0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02048" y="2146794"/>
            <a:ext cx="6839712" cy="1828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F6DFB28-2A56-470A-47A0-F0D4F0B87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02048" y="2309883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D2BB7B6D-5FFC-C13B-5B12-E9959A11DF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02048" y="2822224"/>
            <a:ext cx="6839712" cy="1828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A5E514B-B011-A623-AD26-4F66F8D84D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02048" y="2991150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BFD199B-15D1-846D-E5C3-64D16329D2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702048" y="3503491"/>
            <a:ext cx="6839712" cy="1828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38E0D9D-A6F3-43CA-614A-D4FEA20268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02048" y="3701951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BCC3F5A1-E37B-4706-B078-1688E45D23F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702048" y="4214292"/>
            <a:ext cx="6839712" cy="1828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CFA920-EFF7-E9D8-31AD-C7C043C549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37477"/>
            <a:ext cx="4124960" cy="3514200"/>
          </a:xfrm>
          <a:custGeom>
            <a:avLst/>
            <a:gdLst>
              <a:gd name="connsiteX0" fmla="*/ 0 w 4124960"/>
              <a:gd name="connsiteY0" fmla="*/ 0 h 3514200"/>
              <a:gd name="connsiteX1" fmla="*/ 2367860 w 4124960"/>
              <a:gd name="connsiteY1" fmla="*/ 0 h 3514200"/>
              <a:gd name="connsiteX2" fmla="*/ 4124960 w 4124960"/>
              <a:gd name="connsiteY2" fmla="*/ 1757100 h 3514200"/>
              <a:gd name="connsiteX3" fmla="*/ 4124959 w 4124960"/>
              <a:gd name="connsiteY3" fmla="*/ 1757100 h 3514200"/>
              <a:gd name="connsiteX4" fmla="*/ 2367859 w 4124960"/>
              <a:gd name="connsiteY4" fmla="*/ 3514200 h 3514200"/>
              <a:gd name="connsiteX5" fmla="*/ 0 w 4124960"/>
              <a:gd name="connsiteY5" fmla="*/ 3514200 h 35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4960" h="3514200">
                <a:moveTo>
                  <a:pt x="0" y="0"/>
                </a:moveTo>
                <a:lnTo>
                  <a:pt x="2367860" y="0"/>
                </a:lnTo>
                <a:cubicBezTo>
                  <a:pt x="3338279" y="0"/>
                  <a:pt x="4124960" y="786681"/>
                  <a:pt x="4124960" y="1757100"/>
                </a:cubicBezTo>
                <a:lnTo>
                  <a:pt x="4124959" y="1757100"/>
                </a:lnTo>
                <a:cubicBezTo>
                  <a:pt x="4124959" y="2727519"/>
                  <a:pt x="3338278" y="3514200"/>
                  <a:pt x="2367859" y="3514200"/>
                </a:cubicBezTo>
                <a:lnTo>
                  <a:pt x="0" y="351420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60C487E-4F61-D500-E8F9-D08CF573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Lis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E4D39-7997-91E7-5B7E-C295F3CA53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EB5BD81-9A74-F10E-15FC-7D5F5040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2048" y="1634453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tx2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FDB48BB6-9F59-3125-EF8B-6579636F1D0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02048" y="2146794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F6DFB28-2A56-470A-47A0-F0D4F0B87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02048" y="2309883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tx2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D2BB7B6D-5FFC-C13B-5B12-E9959A11DF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02048" y="2822224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A5E514B-B011-A623-AD26-4F66F8D84D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02048" y="2991150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tx2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BFD199B-15D1-846D-E5C3-64D16329D28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702048" y="3503491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38E0D9D-A6F3-43CA-614A-D4FEA20268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02048" y="3701951"/>
            <a:ext cx="6839712" cy="3873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Aft>
                <a:spcPts val="1350"/>
              </a:spcAft>
              <a:buNone/>
              <a:defRPr sz="2500">
                <a:solidFill>
                  <a:schemeClr val="tx2"/>
                </a:solidFill>
                <a:latin typeface="Aptos Light" panose="020B0004020202020204" pitchFamily="34" charset="0"/>
              </a:defRPr>
            </a:lvl1pPr>
            <a:lvl2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>
              <a:lnSpc>
                <a:spcPts val="3000"/>
              </a:lnSpc>
              <a:spcAft>
                <a:spcPts val="1350"/>
              </a:spcAft>
              <a:defRPr sz="25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Insert Extra Large text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BCC3F5A1-E37B-4706-B078-1688E45D23F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702048" y="4214292"/>
            <a:ext cx="6839712" cy="1828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FCFA920-EFF7-E9D8-31AD-C7C043C549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37477"/>
            <a:ext cx="4124960" cy="3514200"/>
          </a:xfrm>
          <a:custGeom>
            <a:avLst/>
            <a:gdLst>
              <a:gd name="connsiteX0" fmla="*/ 0 w 4124960"/>
              <a:gd name="connsiteY0" fmla="*/ 0 h 3514200"/>
              <a:gd name="connsiteX1" fmla="*/ 2367860 w 4124960"/>
              <a:gd name="connsiteY1" fmla="*/ 0 h 3514200"/>
              <a:gd name="connsiteX2" fmla="*/ 4124960 w 4124960"/>
              <a:gd name="connsiteY2" fmla="*/ 1757100 h 3514200"/>
              <a:gd name="connsiteX3" fmla="*/ 4124959 w 4124960"/>
              <a:gd name="connsiteY3" fmla="*/ 1757100 h 3514200"/>
              <a:gd name="connsiteX4" fmla="*/ 2367859 w 4124960"/>
              <a:gd name="connsiteY4" fmla="*/ 3514200 h 3514200"/>
              <a:gd name="connsiteX5" fmla="*/ 0 w 4124960"/>
              <a:gd name="connsiteY5" fmla="*/ 3514200 h 35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4960" h="3514200">
                <a:moveTo>
                  <a:pt x="0" y="0"/>
                </a:moveTo>
                <a:lnTo>
                  <a:pt x="2367860" y="0"/>
                </a:lnTo>
                <a:cubicBezTo>
                  <a:pt x="3338279" y="0"/>
                  <a:pt x="4124960" y="786681"/>
                  <a:pt x="4124960" y="1757100"/>
                </a:cubicBezTo>
                <a:lnTo>
                  <a:pt x="4124959" y="1757100"/>
                </a:lnTo>
                <a:cubicBezTo>
                  <a:pt x="4124959" y="2727519"/>
                  <a:pt x="3338278" y="3514200"/>
                  <a:pt x="2367859" y="3514200"/>
                </a:cubicBezTo>
                <a:lnTo>
                  <a:pt x="0" y="351420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000" dirty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  <a:spcBef>
                <a:spcPts val="0"/>
              </a:spcBef>
            </a:pPr>
            <a:r>
              <a:rPr lang="en-US"/>
              <a:t>INSERT PHOTO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60C487E-4F61-D500-E8F9-D08CF5736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, 2 Rows Photo Caption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6A68-959B-21A6-2036-A39115D4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897AF-0C64-ED1F-844E-2CAFE8DAD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A9C343-BABC-CEAE-51CB-FEC737F1F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8D1B9AB-8A01-90A4-E137-E23D34CF00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008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5CADD23B-19EE-6D9A-CCBD-AEE5AF30C9C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008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C1CA1951-4476-8C85-FDED-22F5A3428E6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93370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C358AB0-FA94-6DA0-F56B-80BDB4C0D0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93370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31B3BB73-685A-6908-955B-8E0C316510BD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293370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DE22D2E6-6097-7C8E-34CC-70127FE71F5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22732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6DF8257D-3572-98F2-9299-D21BEBB8C4B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2732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19D58C9-603E-9D2F-7198-DBBF7AA7F3B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22732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4C2D7847-BE2B-7C9E-7D29-31308DB29F4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52094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9CA77A0E-286E-3405-7FF0-2DD3EAB6A79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52094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C3F29945-B1B6-3DAC-9673-3EF028133C36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752094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EE8C3581-2162-B45B-BBC1-5F1C7E24BA8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81456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B540B900-676F-CD06-D4AB-687B298203F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81456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0949BF02-70CA-1CAC-2D73-F3DF9138CB15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981456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E1C3863-96A9-D530-EB8E-D52B1AC2E75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4008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B557865A-640B-8ADE-919D-CAF3C73ECDF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4008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264A7391-F46D-DFB9-9727-BE0B7E542B5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64008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D3189CE6-794D-1F83-C8CF-B14B7616524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93370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57DD01A4-DD27-24AA-FB77-D52DEF541D1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93370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113C9DF1-696B-D16C-2A9B-7D955A363D91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293370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8696BE1D-EB49-D009-5D63-793FB41CE2A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22732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215E3C1F-25FB-AC76-9186-52D67FAA64A3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22732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8E3E3DF6-3701-7BFC-3C0B-49C2D502C2DA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522732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EA1B797A-AB52-431F-5DFD-4AEA947062D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52094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2D937D4C-AA16-4A16-7DE9-FB88905A3EF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52094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23E2EEFE-4688-A0B2-5FDB-EF6920335AC9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752094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25675A91-2177-32D4-6789-72341342494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81456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/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3F27686E-9DDE-3A26-3DE8-8462B897867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81456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73" name="Picture Placeholder 72">
            <a:extLst>
              <a:ext uri="{FF2B5EF4-FFF2-40B4-BE49-F238E27FC236}">
                <a16:creationId xmlns:a16="http://schemas.microsoft.com/office/drawing/2014/main" id="{39977415-31E0-C987-9D8F-AF97036D0033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981456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9781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, 2 Rows Photo Caption,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1588E29E-5F22-FEDD-0158-CD7123231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0B1B4-4308-E289-9415-B19395AAB3FB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Confidential © Perkins Coie LLP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A6A68-959B-21A6-2036-A39115D4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897AF-0C64-ED1F-844E-2CAFE8DAD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A9C343-BABC-CEAE-51CB-FEC737F1F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8D1B9AB-8A01-90A4-E137-E23D34CF00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008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5CADD23B-19EE-6D9A-CCBD-AEE5AF30C9C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008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C1CA1951-4476-8C85-FDED-22F5A3428E6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93370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C358AB0-FA94-6DA0-F56B-80BDB4C0D0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93370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31B3BB73-685A-6908-955B-8E0C316510BD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293370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DE22D2E6-6097-7C8E-34CC-70127FE71F5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22732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6DF8257D-3572-98F2-9299-D21BEBB8C4B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2732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19D58C9-603E-9D2F-7198-DBBF7AA7F3B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22732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4C2D7847-BE2B-7C9E-7D29-31308DB29F4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52094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9CA77A0E-286E-3405-7FF0-2DD3EAB6A79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52094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C3F29945-B1B6-3DAC-9673-3EF028133C36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752094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EE8C3581-2162-B45B-BBC1-5F1C7E24BA8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81456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B540B900-676F-CD06-D4AB-687B298203F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81456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0949BF02-70CA-1CAC-2D73-F3DF9138CB15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981456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E1C3863-96A9-D530-EB8E-D52B1AC2E75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4008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B557865A-640B-8ADE-919D-CAF3C73ECDF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4008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264A7391-F46D-DFB9-9727-BE0B7E542B5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64008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D3189CE6-794D-1F83-C8CF-B14B7616524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93370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57DD01A4-DD27-24AA-FB77-D52DEF541D1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93370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113C9DF1-696B-D16C-2A9B-7D955A363D91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293370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8696BE1D-EB49-D009-5D63-793FB41CE2A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22732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215E3C1F-25FB-AC76-9186-52D67FAA64A3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22732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8E3E3DF6-3701-7BFC-3C0B-49C2D502C2DA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522732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EA1B797A-AB52-431F-5DFD-4AEA947062D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52094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2D937D4C-AA16-4A16-7DE9-FB88905A3EF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52094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23E2EEFE-4688-A0B2-5FDB-EF6920335AC9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752094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25675A91-2177-32D4-6789-72341342494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81456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3F27686E-9DDE-3A26-3DE8-8462B897867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81456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73" name="Picture Placeholder 72">
            <a:extLst>
              <a:ext uri="{FF2B5EF4-FFF2-40B4-BE49-F238E27FC236}">
                <a16:creationId xmlns:a16="http://schemas.microsoft.com/office/drawing/2014/main" id="{39977415-31E0-C987-9D8F-AF97036D0033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981456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8271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, 2 Rows Photo Caption,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1588E29E-5F22-FEDD-0158-CD7123231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0B1B4-4308-E289-9415-B19395AAB3FB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Confidential © Perkins Coie LLP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A6A68-959B-21A6-2036-A39115D4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897AF-0C64-ED1F-844E-2CAFE8DAD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A9C343-BABC-CEAE-51CB-FEC737F1F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8D1B9AB-8A01-90A4-E137-E23D34CF00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008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5CADD23B-19EE-6D9A-CCBD-AEE5AF30C9C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008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C1CA1951-4476-8C85-FDED-22F5A3428E6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93370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EC358AB0-FA94-6DA0-F56B-80BDB4C0D0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93370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31B3BB73-685A-6908-955B-8E0C316510BD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293370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DE22D2E6-6097-7C8E-34CC-70127FE71F5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22732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6DF8257D-3572-98F2-9299-D21BEBB8C4B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2732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19D58C9-603E-9D2F-7198-DBBF7AA7F3B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22732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4C2D7847-BE2B-7C9E-7D29-31308DB29F4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52094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9CA77A0E-286E-3405-7FF0-2DD3EAB6A79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52094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C3F29945-B1B6-3DAC-9673-3EF028133C36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752094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EE8C3581-2162-B45B-BBC1-5F1C7E24BA89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814560" y="260667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B540B900-676F-CD06-D4AB-687B298203F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814560" y="283019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0949BF02-70CA-1CAC-2D73-F3DF9138CB15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9814561" y="163576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E1C3863-96A9-D530-EB8E-D52B1AC2E75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4008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B557865A-640B-8ADE-919D-CAF3C73ECDF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4008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264A7391-F46D-DFB9-9727-BE0B7E542B5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64008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D3189CE6-794D-1F83-C8CF-B14B7616524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93370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57DD01A4-DD27-24AA-FB77-D52DEF541D1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93370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113C9DF1-696B-D16C-2A9B-7D955A363D91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293370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8696BE1D-EB49-D009-5D63-793FB41CE2A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22732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215E3C1F-25FB-AC76-9186-52D67FAA64A3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22732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8E3E3DF6-3701-7BFC-3C0B-49C2D502C2DA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522732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EA1B797A-AB52-431F-5DFD-4AEA947062D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52094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2D937D4C-AA16-4A16-7DE9-FB88905A3EF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52094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23E2EEFE-4688-A0B2-5FDB-EF6920335AC9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752094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25675A91-2177-32D4-6789-72341342494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814560" y="4735195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3F27686E-9DDE-3A26-3DE8-8462B8978671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814560" y="4958715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73" name="Picture Placeholder 72">
            <a:extLst>
              <a:ext uri="{FF2B5EF4-FFF2-40B4-BE49-F238E27FC236}">
                <a16:creationId xmlns:a16="http://schemas.microsoft.com/office/drawing/2014/main" id="{39977415-31E0-C987-9D8F-AF97036D0033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9814561" y="3764280"/>
            <a:ext cx="1717465" cy="931413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7465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lnTo>
                  <a:pt x="1717465" y="763884"/>
                </a:lnTo>
                <a:cubicBezTo>
                  <a:pt x="1717465" y="856408"/>
                  <a:pt x="1642460" y="931413"/>
                  <a:pt x="1549936" y="931413"/>
                </a:cubicBezTo>
                <a:lnTo>
                  <a:pt x="0" y="931413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5579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hoto Caption,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1588E29E-5F22-FEDD-0158-CD7123231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0B1B4-4308-E289-9415-B19395AAB3FB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Confidential © Perkins Coie LLP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A6A68-959B-21A6-2036-A39115D4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897AF-0C64-ED1F-844E-2CAFE8DAD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A9C343-BABC-CEAE-51CB-FEC737F1F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8D1B9AB-8A01-90A4-E137-E23D34CF00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00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163900-822F-32D8-9A6F-29BDDDB90CB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00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48008AB-CC98-36C5-5CEC-EB6008B9096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2849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61E7CC0-9955-5699-ACE0-F339C95824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849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F165CD-20BA-7CF8-6773-CB4D0FA766A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2849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8F58F7-1DE0-2B95-C769-5E19BEBD0E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9298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5AD09AE-B691-2198-E160-7B2829BD0A2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9298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8ABEC4-C0EB-9537-CF3B-4F0E112ACFD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9298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6906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purple rectangle with a black background&#10;&#10;Description automatically generated">
            <a:extLst>
              <a:ext uri="{FF2B5EF4-FFF2-40B4-BE49-F238E27FC236}">
                <a16:creationId xmlns:a16="http://schemas.microsoft.com/office/drawing/2014/main" id="{072FD10F-6CF0-1047-F9D7-CE6377CA1D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64"/>
            <a:ext cx="8083312" cy="613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2A54E-D7DC-53EB-85D9-93DCAD4B23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8334" y="1528235"/>
            <a:ext cx="5943600" cy="113876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8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Section Divider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44148E-3A4F-E07B-75F2-CB5491057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8335" y="1049122"/>
            <a:ext cx="3816350" cy="14605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0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63115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hoto Caption,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rectangle&#10;&#10;Description automatically generated">
            <a:extLst>
              <a:ext uri="{FF2B5EF4-FFF2-40B4-BE49-F238E27FC236}">
                <a16:creationId xmlns:a16="http://schemas.microsoft.com/office/drawing/2014/main" id="{1588E29E-5F22-FEDD-0158-CD7123231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19" y="323075"/>
            <a:ext cx="1709931" cy="6534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0B1B4-4308-E289-9415-B19395AAB3FB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Confidential © Perkins Coie LLP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A6A68-959B-21A6-2036-A39115D4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897AF-0C64-ED1F-844E-2CAFE8DAD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A9C343-BABC-CEAE-51CB-FEC737F1F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8D1B9AB-8A01-90A4-E137-E23D34CF00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00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163900-822F-32D8-9A6F-29BDDDB90CB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00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48008AB-CC98-36C5-5CEC-EB6008B9096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2849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61E7CC0-9955-5699-ACE0-F339C95824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849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F165CD-20BA-7CF8-6773-CB4D0FA766A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2849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8F58F7-1DE0-2B95-C769-5E19BEBD0E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9298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5AD09AE-B691-2198-E160-7B2829BD0A2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9298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8ABEC4-C0EB-9537-CF3B-4F0E112ACFD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9298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80869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Caption,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6A68-959B-21A6-2036-A39115D4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897AF-0C64-ED1F-844E-2CAFE8DAD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A9C343-BABC-CEAE-51CB-FEC737F1F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8D1B9AB-8A01-90A4-E137-E23D34CF00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00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163900-822F-32D8-9A6F-29BDDDB90CB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00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48008AB-CC98-36C5-5CEC-EB6008B9096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2849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61E7CC0-9955-5699-ACE0-F339C95824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849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F165CD-20BA-7CF8-6773-CB4D0FA766A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2849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8F58F7-1DE0-2B95-C769-5E19BEBD0E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9298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5AD09AE-B691-2198-E160-7B2829BD0A2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9298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8ABEC4-C0EB-9537-CF3B-4F0E112ACFD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9298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6947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Caption,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6A68-959B-21A6-2036-A39115D4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897AF-0C64-ED1F-844E-2CAFE8DAD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A9C343-BABC-CEAE-51CB-FEC737F1F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8D1B9AB-8A01-90A4-E137-E23D34CF00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00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163900-822F-32D8-9A6F-29BDDDB90CB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00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48008AB-CC98-36C5-5CEC-EB6008B9096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2849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61E7CC0-9955-5699-ACE0-F339C95824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849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F165CD-20BA-7CF8-6773-CB4D0FA766A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2849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8F58F7-1DE0-2B95-C769-5E19BEBD0E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9298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5AD09AE-B691-2198-E160-7B2829BD0A2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9298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8ABEC4-C0EB-9537-CF3B-4F0E112ACFD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9298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257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Captio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6A68-959B-21A6-2036-A39115D4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897AF-0C64-ED1F-844E-2CAFE8DAD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A9C343-BABC-CEAE-51CB-FEC737F1F89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0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8D1B9AB-8A01-90A4-E137-E23D34CF00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00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163900-822F-32D8-9A6F-29BDDDB90CB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400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48008AB-CC98-36C5-5CEC-EB6008B9096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2849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61E7CC0-9955-5699-ACE0-F339C95824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849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5F165CD-20BA-7CF8-6773-CB4D0FA766A5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2849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B8F58F7-1DE0-2B95-C769-5E19BEBD0E3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929880" y="3796030"/>
            <a:ext cx="1717466" cy="192405"/>
          </a:xfrm>
        </p:spPr>
        <p:txBody>
          <a:bodyPr anchor="ctr"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5AD09AE-B691-2198-E160-7B2829BD0A2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929880" y="4019550"/>
            <a:ext cx="1717466" cy="283845"/>
          </a:xfrm>
        </p:spPr>
        <p:txBody>
          <a:bodyPr anchor="t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fr-FR"/>
              <a:t>Insert description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.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8ABEC4-C0EB-9537-CF3B-4F0E112ACFD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7929881" y="1635760"/>
            <a:ext cx="2547667" cy="2108201"/>
          </a:xfrm>
          <a:custGeom>
            <a:avLst/>
            <a:gdLst>
              <a:gd name="connsiteX0" fmla="*/ 0 w 2547667"/>
              <a:gd name="connsiteY0" fmla="*/ 0 h 2108201"/>
              <a:gd name="connsiteX1" fmla="*/ 2547667 w 2547667"/>
              <a:gd name="connsiteY1" fmla="*/ 0 h 2108201"/>
              <a:gd name="connsiteX2" fmla="*/ 2547667 w 2547667"/>
              <a:gd name="connsiteY2" fmla="*/ 469626 h 2108201"/>
              <a:gd name="connsiteX3" fmla="*/ 2547667 w 2547667"/>
              <a:gd name="connsiteY3" fmla="*/ 1729009 h 2108201"/>
              <a:gd name="connsiteX4" fmla="*/ 2168475 w 2547667"/>
              <a:gd name="connsiteY4" fmla="*/ 2108201 h 2108201"/>
              <a:gd name="connsiteX5" fmla="*/ 0 w 2547667"/>
              <a:gd name="connsiteY5" fmla="*/ 2108201 h 210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7667" h="2108201">
                <a:moveTo>
                  <a:pt x="0" y="0"/>
                </a:moveTo>
                <a:lnTo>
                  <a:pt x="2547667" y="0"/>
                </a:lnTo>
                <a:lnTo>
                  <a:pt x="2547667" y="469626"/>
                </a:lnTo>
                <a:lnTo>
                  <a:pt x="2547667" y="1729009"/>
                </a:lnTo>
                <a:cubicBezTo>
                  <a:pt x="2547667" y="1938432"/>
                  <a:pt x="2377898" y="2108201"/>
                  <a:pt x="2168475" y="2108201"/>
                </a:cubicBezTo>
                <a:lnTo>
                  <a:pt x="0" y="2108201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4784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ist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1EDB-0BC0-238C-61AD-DCB20F09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9F10B-F3EC-6CAA-5429-7948E0866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5">
            <a:extLst>
              <a:ext uri="{FF2B5EF4-FFF2-40B4-BE49-F238E27FC236}">
                <a16:creationId xmlns:a16="http://schemas.microsoft.com/office/drawing/2014/main" id="{EE327DCA-8DBB-7A02-55ED-8BB896412C2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260910" y="2163371"/>
            <a:ext cx="1954955" cy="1414568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694413 w 1717465"/>
              <a:gd name="connsiteY3" fmla="*/ 70317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823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3237"/>
              <a:gd name="connsiteX1" fmla="*/ 1717465 w 1725149"/>
              <a:gd name="connsiteY1" fmla="*/ 0 h 933237"/>
              <a:gd name="connsiteX2" fmla="*/ 1717465 w 1725149"/>
              <a:gd name="connsiteY2" fmla="*/ 207483 h 933237"/>
              <a:gd name="connsiteX3" fmla="*/ 1725149 w 1725149"/>
              <a:gd name="connsiteY3" fmla="*/ 713290 h 933237"/>
              <a:gd name="connsiteX4" fmla="*/ 1158051 w 1725149"/>
              <a:gd name="connsiteY4" fmla="*/ 931412 h 933237"/>
              <a:gd name="connsiteX5" fmla="*/ 0 w 1725149"/>
              <a:gd name="connsiteY5" fmla="*/ 931413 h 933237"/>
              <a:gd name="connsiteX6" fmla="*/ 0 w 1725149"/>
              <a:gd name="connsiteY6" fmla="*/ 0 h 933237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31412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0408"/>
              <a:gd name="connsiteY0" fmla="*/ 0 h 931413"/>
              <a:gd name="connsiteX1" fmla="*/ 1717465 w 1720408"/>
              <a:gd name="connsiteY1" fmla="*/ 0 h 931413"/>
              <a:gd name="connsiteX2" fmla="*/ 1717465 w 1720408"/>
              <a:gd name="connsiteY2" fmla="*/ 207483 h 931413"/>
              <a:gd name="connsiteX3" fmla="*/ 1717465 w 1720408"/>
              <a:gd name="connsiteY3" fmla="*/ 596921 h 931413"/>
              <a:gd name="connsiteX4" fmla="*/ 1158051 w 1720408"/>
              <a:gd name="connsiteY4" fmla="*/ 931412 h 931413"/>
              <a:gd name="connsiteX5" fmla="*/ 0 w 1720408"/>
              <a:gd name="connsiteY5" fmla="*/ 931413 h 931413"/>
              <a:gd name="connsiteX6" fmla="*/ 0 w 1720408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570"/>
              <a:gd name="connsiteY0" fmla="*/ 0 h 931413"/>
              <a:gd name="connsiteX1" fmla="*/ 1717465 w 1717570"/>
              <a:gd name="connsiteY1" fmla="*/ 0 h 931413"/>
              <a:gd name="connsiteX2" fmla="*/ 1717465 w 1717570"/>
              <a:gd name="connsiteY2" fmla="*/ 207483 h 931413"/>
              <a:gd name="connsiteX3" fmla="*/ 1717465 w 1717570"/>
              <a:gd name="connsiteY3" fmla="*/ 596921 h 931413"/>
              <a:gd name="connsiteX4" fmla="*/ 1158051 w 1717570"/>
              <a:gd name="connsiteY4" fmla="*/ 931412 h 931413"/>
              <a:gd name="connsiteX5" fmla="*/ 0 w 1717570"/>
              <a:gd name="connsiteY5" fmla="*/ 931413 h 931413"/>
              <a:gd name="connsiteX6" fmla="*/ 0 w 171757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33668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44975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569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cubicBezTo>
                  <a:pt x="1714904" y="374399"/>
                  <a:pt x="1720928" y="604713"/>
                  <a:pt x="1717465" y="656281"/>
                </a:cubicBezTo>
                <a:cubicBezTo>
                  <a:pt x="1704587" y="840947"/>
                  <a:pt x="1596357" y="931412"/>
                  <a:pt x="1158051" y="931412"/>
                </a:cubicBezTo>
                <a:lnTo>
                  <a:pt x="0" y="931413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7" name="Picture Placeholder 45">
            <a:extLst>
              <a:ext uri="{FF2B5EF4-FFF2-40B4-BE49-F238E27FC236}">
                <a16:creationId xmlns:a16="http://schemas.microsoft.com/office/drawing/2014/main" id="{00B72626-DB6F-0889-572C-EC95A1F9E0CE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778944" y="2163371"/>
            <a:ext cx="1954955" cy="1414568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694413 w 1717465"/>
              <a:gd name="connsiteY3" fmla="*/ 70317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823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3237"/>
              <a:gd name="connsiteX1" fmla="*/ 1717465 w 1725149"/>
              <a:gd name="connsiteY1" fmla="*/ 0 h 933237"/>
              <a:gd name="connsiteX2" fmla="*/ 1717465 w 1725149"/>
              <a:gd name="connsiteY2" fmla="*/ 207483 h 933237"/>
              <a:gd name="connsiteX3" fmla="*/ 1725149 w 1725149"/>
              <a:gd name="connsiteY3" fmla="*/ 713290 h 933237"/>
              <a:gd name="connsiteX4" fmla="*/ 1158051 w 1725149"/>
              <a:gd name="connsiteY4" fmla="*/ 931412 h 933237"/>
              <a:gd name="connsiteX5" fmla="*/ 0 w 1725149"/>
              <a:gd name="connsiteY5" fmla="*/ 931413 h 933237"/>
              <a:gd name="connsiteX6" fmla="*/ 0 w 1725149"/>
              <a:gd name="connsiteY6" fmla="*/ 0 h 933237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31412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0408"/>
              <a:gd name="connsiteY0" fmla="*/ 0 h 931413"/>
              <a:gd name="connsiteX1" fmla="*/ 1717465 w 1720408"/>
              <a:gd name="connsiteY1" fmla="*/ 0 h 931413"/>
              <a:gd name="connsiteX2" fmla="*/ 1717465 w 1720408"/>
              <a:gd name="connsiteY2" fmla="*/ 207483 h 931413"/>
              <a:gd name="connsiteX3" fmla="*/ 1717465 w 1720408"/>
              <a:gd name="connsiteY3" fmla="*/ 596921 h 931413"/>
              <a:gd name="connsiteX4" fmla="*/ 1158051 w 1720408"/>
              <a:gd name="connsiteY4" fmla="*/ 931412 h 931413"/>
              <a:gd name="connsiteX5" fmla="*/ 0 w 1720408"/>
              <a:gd name="connsiteY5" fmla="*/ 931413 h 931413"/>
              <a:gd name="connsiteX6" fmla="*/ 0 w 1720408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570"/>
              <a:gd name="connsiteY0" fmla="*/ 0 h 931413"/>
              <a:gd name="connsiteX1" fmla="*/ 1717465 w 1717570"/>
              <a:gd name="connsiteY1" fmla="*/ 0 h 931413"/>
              <a:gd name="connsiteX2" fmla="*/ 1717465 w 1717570"/>
              <a:gd name="connsiteY2" fmla="*/ 207483 h 931413"/>
              <a:gd name="connsiteX3" fmla="*/ 1717465 w 1717570"/>
              <a:gd name="connsiteY3" fmla="*/ 596921 h 931413"/>
              <a:gd name="connsiteX4" fmla="*/ 1158051 w 1717570"/>
              <a:gd name="connsiteY4" fmla="*/ 931412 h 931413"/>
              <a:gd name="connsiteX5" fmla="*/ 0 w 1717570"/>
              <a:gd name="connsiteY5" fmla="*/ 931413 h 931413"/>
              <a:gd name="connsiteX6" fmla="*/ 0 w 171757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33668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44975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569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cubicBezTo>
                  <a:pt x="1714904" y="374399"/>
                  <a:pt x="1720928" y="604713"/>
                  <a:pt x="1717465" y="656281"/>
                </a:cubicBezTo>
                <a:cubicBezTo>
                  <a:pt x="1704587" y="840947"/>
                  <a:pt x="1596357" y="931412"/>
                  <a:pt x="1158051" y="931412"/>
                </a:cubicBezTo>
                <a:lnTo>
                  <a:pt x="0" y="931413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9" name="Picture Placeholder 45">
            <a:extLst>
              <a:ext uri="{FF2B5EF4-FFF2-40B4-BE49-F238E27FC236}">
                <a16:creationId xmlns:a16="http://schemas.microsoft.com/office/drawing/2014/main" id="{3418B5EB-B24C-C830-E5D7-8EE961128E75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296977" y="2163371"/>
            <a:ext cx="1954955" cy="1414568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694413 w 1717465"/>
              <a:gd name="connsiteY3" fmla="*/ 70317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823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3237"/>
              <a:gd name="connsiteX1" fmla="*/ 1717465 w 1725149"/>
              <a:gd name="connsiteY1" fmla="*/ 0 h 933237"/>
              <a:gd name="connsiteX2" fmla="*/ 1717465 w 1725149"/>
              <a:gd name="connsiteY2" fmla="*/ 207483 h 933237"/>
              <a:gd name="connsiteX3" fmla="*/ 1725149 w 1725149"/>
              <a:gd name="connsiteY3" fmla="*/ 713290 h 933237"/>
              <a:gd name="connsiteX4" fmla="*/ 1158051 w 1725149"/>
              <a:gd name="connsiteY4" fmla="*/ 931412 h 933237"/>
              <a:gd name="connsiteX5" fmla="*/ 0 w 1725149"/>
              <a:gd name="connsiteY5" fmla="*/ 931413 h 933237"/>
              <a:gd name="connsiteX6" fmla="*/ 0 w 1725149"/>
              <a:gd name="connsiteY6" fmla="*/ 0 h 933237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31412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0408"/>
              <a:gd name="connsiteY0" fmla="*/ 0 h 931413"/>
              <a:gd name="connsiteX1" fmla="*/ 1717465 w 1720408"/>
              <a:gd name="connsiteY1" fmla="*/ 0 h 931413"/>
              <a:gd name="connsiteX2" fmla="*/ 1717465 w 1720408"/>
              <a:gd name="connsiteY2" fmla="*/ 207483 h 931413"/>
              <a:gd name="connsiteX3" fmla="*/ 1717465 w 1720408"/>
              <a:gd name="connsiteY3" fmla="*/ 596921 h 931413"/>
              <a:gd name="connsiteX4" fmla="*/ 1158051 w 1720408"/>
              <a:gd name="connsiteY4" fmla="*/ 931412 h 931413"/>
              <a:gd name="connsiteX5" fmla="*/ 0 w 1720408"/>
              <a:gd name="connsiteY5" fmla="*/ 931413 h 931413"/>
              <a:gd name="connsiteX6" fmla="*/ 0 w 1720408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570"/>
              <a:gd name="connsiteY0" fmla="*/ 0 h 931413"/>
              <a:gd name="connsiteX1" fmla="*/ 1717465 w 1717570"/>
              <a:gd name="connsiteY1" fmla="*/ 0 h 931413"/>
              <a:gd name="connsiteX2" fmla="*/ 1717465 w 1717570"/>
              <a:gd name="connsiteY2" fmla="*/ 207483 h 931413"/>
              <a:gd name="connsiteX3" fmla="*/ 1717465 w 1717570"/>
              <a:gd name="connsiteY3" fmla="*/ 596921 h 931413"/>
              <a:gd name="connsiteX4" fmla="*/ 1158051 w 1717570"/>
              <a:gd name="connsiteY4" fmla="*/ 931412 h 931413"/>
              <a:gd name="connsiteX5" fmla="*/ 0 w 1717570"/>
              <a:gd name="connsiteY5" fmla="*/ 931413 h 931413"/>
              <a:gd name="connsiteX6" fmla="*/ 0 w 171757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33668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44975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569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cubicBezTo>
                  <a:pt x="1714904" y="374399"/>
                  <a:pt x="1720928" y="604713"/>
                  <a:pt x="1717465" y="656281"/>
                </a:cubicBezTo>
                <a:cubicBezTo>
                  <a:pt x="1704587" y="840947"/>
                  <a:pt x="1596357" y="931412"/>
                  <a:pt x="1158051" y="931412"/>
                </a:cubicBezTo>
                <a:lnTo>
                  <a:pt x="0" y="931413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8FF5BB1-42C4-A7E8-5D0D-6467427FF9A7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3613222" y="2317900"/>
            <a:ext cx="768365" cy="101501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latin typeface="Aptos Light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1B33682-B58B-BB52-6534-EAC750B660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9806" y="3633696"/>
            <a:ext cx="1954955" cy="366062"/>
          </a:xfrm>
        </p:spPr>
        <p:txBody>
          <a:bodyPr anchor="ctr">
            <a:noAutofit/>
          </a:bodyPr>
          <a:lstStyle>
            <a:lvl1pPr marL="0" indent="0" algn="ctr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123B5C4-9706-FD30-1CC6-C81610650B8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78944" y="3633696"/>
            <a:ext cx="1954955" cy="366062"/>
          </a:xfrm>
        </p:spPr>
        <p:txBody>
          <a:bodyPr anchor="ctr">
            <a:noAutofit/>
          </a:bodyPr>
          <a:lstStyle>
            <a:lvl1pPr marL="0" indent="0" algn="ctr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77B000C-EC2F-B7C9-7262-A86B9F591A40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95873" y="3633696"/>
            <a:ext cx="1954955" cy="366062"/>
          </a:xfrm>
        </p:spPr>
        <p:txBody>
          <a:bodyPr anchor="ctr">
            <a:noAutofit/>
          </a:bodyPr>
          <a:lstStyle>
            <a:lvl1pPr marL="0" indent="0" algn="ctr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1E4FDF4-6907-7ACE-0288-E8ABE5D81E42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260475" y="4069941"/>
            <a:ext cx="1954213" cy="1881188"/>
          </a:xfrm>
        </p:spPr>
        <p:txBody>
          <a:bodyPr/>
          <a:lstStyle>
            <a:lvl1pPr>
              <a:lnSpc>
                <a:spcPts val="17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887F884-EFE7-60AD-1922-17A4DC55032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779686" y="4069941"/>
            <a:ext cx="1954213" cy="1881188"/>
          </a:xfrm>
        </p:spPr>
        <p:txBody>
          <a:bodyPr/>
          <a:lstStyle>
            <a:lvl1pPr>
              <a:lnSpc>
                <a:spcPts val="17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17AAAA79-EB74-AB67-4E66-44904E057B2F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8296615" y="4069941"/>
            <a:ext cx="1954213" cy="1881188"/>
          </a:xfrm>
        </p:spPr>
        <p:txBody>
          <a:bodyPr/>
          <a:lstStyle>
            <a:lvl1pPr>
              <a:lnSpc>
                <a:spcPts val="17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802F0FC-CDE5-EA04-99DA-CA3200811345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7146638" y="2317900"/>
            <a:ext cx="768365" cy="101501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>
                <a:latin typeface="Aptos Light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21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ist Lt Celedon">
    <p:bg>
      <p:bgPr>
        <a:solidFill>
          <a:srgbClr val="E0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1EDB-0BC0-238C-61AD-DCB20F09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9F10B-F3EC-6CAA-5429-7948E0866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5">
            <a:extLst>
              <a:ext uri="{FF2B5EF4-FFF2-40B4-BE49-F238E27FC236}">
                <a16:creationId xmlns:a16="http://schemas.microsoft.com/office/drawing/2014/main" id="{EE327DCA-8DBB-7A02-55ED-8BB896412C2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260910" y="2163371"/>
            <a:ext cx="1954955" cy="1414568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694413 w 1717465"/>
              <a:gd name="connsiteY3" fmla="*/ 70317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823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3237"/>
              <a:gd name="connsiteX1" fmla="*/ 1717465 w 1725149"/>
              <a:gd name="connsiteY1" fmla="*/ 0 h 933237"/>
              <a:gd name="connsiteX2" fmla="*/ 1717465 w 1725149"/>
              <a:gd name="connsiteY2" fmla="*/ 207483 h 933237"/>
              <a:gd name="connsiteX3" fmla="*/ 1725149 w 1725149"/>
              <a:gd name="connsiteY3" fmla="*/ 713290 h 933237"/>
              <a:gd name="connsiteX4" fmla="*/ 1158051 w 1725149"/>
              <a:gd name="connsiteY4" fmla="*/ 931412 h 933237"/>
              <a:gd name="connsiteX5" fmla="*/ 0 w 1725149"/>
              <a:gd name="connsiteY5" fmla="*/ 931413 h 933237"/>
              <a:gd name="connsiteX6" fmla="*/ 0 w 1725149"/>
              <a:gd name="connsiteY6" fmla="*/ 0 h 933237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31412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0408"/>
              <a:gd name="connsiteY0" fmla="*/ 0 h 931413"/>
              <a:gd name="connsiteX1" fmla="*/ 1717465 w 1720408"/>
              <a:gd name="connsiteY1" fmla="*/ 0 h 931413"/>
              <a:gd name="connsiteX2" fmla="*/ 1717465 w 1720408"/>
              <a:gd name="connsiteY2" fmla="*/ 207483 h 931413"/>
              <a:gd name="connsiteX3" fmla="*/ 1717465 w 1720408"/>
              <a:gd name="connsiteY3" fmla="*/ 596921 h 931413"/>
              <a:gd name="connsiteX4" fmla="*/ 1158051 w 1720408"/>
              <a:gd name="connsiteY4" fmla="*/ 931412 h 931413"/>
              <a:gd name="connsiteX5" fmla="*/ 0 w 1720408"/>
              <a:gd name="connsiteY5" fmla="*/ 931413 h 931413"/>
              <a:gd name="connsiteX6" fmla="*/ 0 w 1720408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570"/>
              <a:gd name="connsiteY0" fmla="*/ 0 h 931413"/>
              <a:gd name="connsiteX1" fmla="*/ 1717465 w 1717570"/>
              <a:gd name="connsiteY1" fmla="*/ 0 h 931413"/>
              <a:gd name="connsiteX2" fmla="*/ 1717465 w 1717570"/>
              <a:gd name="connsiteY2" fmla="*/ 207483 h 931413"/>
              <a:gd name="connsiteX3" fmla="*/ 1717465 w 1717570"/>
              <a:gd name="connsiteY3" fmla="*/ 596921 h 931413"/>
              <a:gd name="connsiteX4" fmla="*/ 1158051 w 1717570"/>
              <a:gd name="connsiteY4" fmla="*/ 931412 h 931413"/>
              <a:gd name="connsiteX5" fmla="*/ 0 w 1717570"/>
              <a:gd name="connsiteY5" fmla="*/ 931413 h 931413"/>
              <a:gd name="connsiteX6" fmla="*/ 0 w 171757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33668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44975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569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cubicBezTo>
                  <a:pt x="1714904" y="374399"/>
                  <a:pt x="1720928" y="604713"/>
                  <a:pt x="1717465" y="656281"/>
                </a:cubicBezTo>
                <a:cubicBezTo>
                  <a:pt x="1704587" y="840947"/>
                  <a:pt x="1596357" y="931412"/>
                  <a:pt x="1158051" y="931412"/>
                </a:cubicBezTo>
                <a:lnTo>
                  <a:pt x="0" y="931413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7" name="Picture Placeholder 45">
            <a:extLst>
              <a:ext uri="{FF2B5EF4-FFF2-40B4-BE49-F238E27FC236}">
                <a16:creationId xmlns:a16="http://schemas.microsoft.com/office/drawing/2014/main" id="{00B72626-DB6F-0889-572C-EC95A1F9E0CE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778944" y="2163371"/>
            <a:ext cx="1954955" cy="1414568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694413 w 1717465"/>
              <a:gd name="connsiteY3" fmla="*/ 70317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823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3237"/>
              <a:gd name="connsiteX1" fmla="*/ 1717465 w 1725149"/>
              <a:gd name="connsiteY1" fmla="*/ 0 h 933237"/>
              <a:gd name="connsiteX2" fmla="*/ 1717465 w 1725149"/>
              <a:gd name="connsiteY2" fmla="*/ 207483 h 933237"/>
              <a:gd name="connsiteX3" fmla="*/ 1725149 w 1725149"/>
              <a:gd name="connsiteY3" fmla="*/ 713290 h 933237"/>
              <a:gd name="connsiteX4" fmla="*/ 1158051 w 1725149"/>
              <a:gd name="connsiteY4" fmla="*/ 931412 h 933237"/>
              <a:gd name="connsiteX5" fmla="*/ 0 w 1725149"/>
              <a:gd name="connsiteY5" fmla="*/ 931413 h 933237"/>
              <a:gd name="connsiteX6" fmla="*/ 0 w 1725149"/>
              <a:gd name="connsiteY6" fmla="*/ 0 h 933237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31412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0408"/>
              <a:gd name="connsiteY0" fmla="*/ 0 h 931413"/>
              <a:gd name="connsiteX1" fmla="*/ 1717465 w 1720408"/>
              <a:gd name="connsiteY1" fmla="*/ 0 h 931413"/>
              <a:gd name="connsiteX2" fmla="*/ 1717465 w 1720408"/>
              <a:gd name="connsiteY2" fmla="*/ 207483 h 931413"/>
              <a:gd name="connsiteX3" fmla="*/ 1717465 w 1720408"/>
              <a:gd name="connsiteY3" fmla="*/ 596921 h 931413"/>
              <a:gd name="connsiteX4" fmla="*/ 1158051 w 1720408"/>
              <a:gd name="connsiteY4" fmla="*/ 931412 h 931413"/>
              <a:gd name="connsiteX5" fmla="*/ 0 w 1720408"/>
              <a:gd name="connsiteY5" fmla="*/ 931413 h 931413"/>
              <a:gd name="connsiteX6" fmla="*/ 0 w 1720408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570"/>
              <a:gd name="connsiteY0" fmla="*/ 0 h 931413"/>
              <a:gd name="connsiteX1" fmla="*/ 1717465 w 1717570"/>
              <a:gd name="connsiteY1" fmla="*/ 0 h 931413"/>
              <a:gd name="connsiteX2" fmla="*/ 1717465 w 1717570"/>
              <a:gd name="connsiteY2" fmla="*/ 207483 h 931413"/>
              <a:gd name="connsiteX3" fmla="*/ 1717465 w 1717570"/>
              <a:gd name="connsiteY3" fmla="*/ 596921 h 931413"/>
              <a:gd name="connsiteX4" fmla="*/ 1158051 w 1717570"/>
              <a:gd name="connsiteY4" fmla="*/ 931412 h 931413"/>
              <a:gd name="connsiteX5" fmla="*/ 0 w 1717570"/>
              <a:gd name="connsiteY5" fmla="*/ 931413 h 931413"/>
              <a:gd name="connsiteX6" fmla="*/ 0 w 171757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33668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44975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569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cubicBezTo>
                  <a:pt x="1714904" y="374399"/>
                  <a:pt x="1720928" y="604713"/>
                  <a:pt x="1717465" y="656281"/>
                </a:cubicBezTo>
                <a:cubicBezTo>
                  <a:pt x="1704587" y="840947"/>
                  <a:pt x="1596357" y="931412"/>
                  <a:pt x="1158051" y="931412"/>
                </a:cubicBezTo>
                <a:lnTo>
                  <a:pt x="0" y="931413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9" name="Picture Placeholder 45">
            <a:extLst>
              <a:ext uri="{FF2B5EF4-FFF2-40B4-BE49-F238E27FC236}">
                <a16:creationId xmlns:a16="http://schemas.microsoft.com/office/drawing/2014/main" id="{3418B5EB-B24C-C830-E5D7-8EE961128E75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296977" y="2163371"/>
            <a:ext cx="1954955" cy="1414568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694413 w 1717465"/>
              <a:gd name="connsiteY3" fmla="*/ 70317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823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3237"/>
              <a:gd name="connsiteX1" fmla="*/ 1717465 w 1725149"/>
              <a:gd name="connsiteY1" fmla="*/ 0 h 933237"/>
              <a:gd name="connsiteX2" fmla="*/ 1717465 w 1725149"/>
              <a:gd name="connsiteY2" fmla="*/ 207483 h 933237"/>
              <a:gd name="connsiteX3" fmla="*/ 1725149 w 1725149"/>
              <a:gd name="connsiteY3" fmla="*/ 713290 h 933237"/>
              <a:gd name="connsiteX4" fmla="*/ 1158051 w 1725149"/>
              <a:gd name="connsiteY4" fmla="*/ 931412 h 933237"/>
              <a:gd name="connsiteX5" fmla="*/ 0 w 1725149"/>
              <a:gd name="connsiteY5" fmla="*/ 931413 h 933237"/>
              <a:gd name="connsiteX6" fmla="*/ 0 w 1725149"/>
              <a:gd name="connsiteY6" fmla="*/ 0 h 933237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31412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0408"/>
              <a:gd name="connsiteY0" fmla="*/ 0 h 931413"/>
              <a:gd name="connsiteX1" fmla="*/ 1717465 w 1720408"/>
              <a:gd name="connsiteY1" fmla="*/ 0 h 931413"/>
              <a:gd name="connsiteX2" fmla="*/ 1717465 w 1720408"/>
              <a:gd name="connsiteY2" fmla="*/ 207483 h 931413"/>
              <a:gd name="connsiteX3" fmla="*/ 1717465 w 1720408"/>
              <a:gd name="connsiteY3" fmla="*/ 596921 h 931413"/>
              <a:gd name="connsiteX4" fmla="*/ 1158051 w 1720408"/>
              <a:gd name="connsiteY4" fmla="*/ 931412 h 931413"/>
              <a:gd name="connsiteX5" fmla="*/ 0 w 1720408"/>
              <a:gd name="connsiteY5" fmla="*/ 931413 h 931413"/>
              <a:gd name="connsiteX6" fmla="*/ 0 w 1720408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570"/>
              <a:gd name="connsiteY0" fmla="*/ 0 h 931413"/>
              <a:gd name="connsiteX1" fmla="*/ 1717465 w 1717570"/>
              <a:gd name="connsiteY1" fmla="*/ 0 h 931413"/>
              <a:gd name="connsiteX2" fmla="*/ 1717465 w 1717570"/>
              <a:gd name="connsiteY2" fmla="*/ 207483 h 931413"/>
              <a:gd name="connsiteX3" fmla="*/ 1717465 w 1717570"/>
              <a:gd name="connsiteY3" fmla="*/ 596921 h 931413"/>
              <a:gd name="connsiteX4" fmla="*/ 1158051 w 1717570"/>
              <a:gd name="connsiteY4" fmla="*/ 931412 h 931413"/>
              <a:gd name="connsiteX5" fmla="*/ 0 w 1717570"/>
              <a:gd name="connsiteY5" fmla="*/ 931413 h 931413"/>
              <a:gd name="connsiteX6" fmla="*/ 0 w 171757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33668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44975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569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cubicBezTo>
                  <a:pt x="1714904" y="374399"/>
                  <a:pt x="1720928" y="604713"/>
                  <a:pt x="1717465" y="656281"/>
                </a:cubicBezTo>
                <a:cubicBezTo>
                  <a:pt x="1704587" y="840947"/>
                  <a:pt x="1596357" y="931412"/>
                  <a:pt x="1158051" y="931412"/>
                </a:cubicBezTo>
                <a:lnTo>
                  <a:pt x="0" y="931413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1B33682-B58B-BB52-6534-EAC750B660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9806" y="3633696"/>
            <a:ext cx="1954955" cy="366062"/>
          </a:xfrm>
        </p:spPr>
        <p:txBody>
          <a:bodyPr anchor="ctr">
            <a:noAutofit/>
          </a:bodyPr>
          <a:lstStyle>
            <a:lvl1pPr marL="0" indent="0" algn="ctr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123B5C4-9706-FD30-1CC6-C81610650B8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78944" y="3633696"/>
            <a:ext cx="1954955" cy="366062"/>
          </a:xfrm>
        </p:spPr>
        <p:txBody>
          <a:bodyPr anchor="ctr">
            <a:noAutofit/>
          </a:bodyPr>
          <a:lstStyle>
            <a:lvl1pPr marL="0" indent="0" algn="ctr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77B000C-EC2F-B7C9-7262-A86B9F591A40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95873" y="3633696"/>
            <a:ext cx="1954955" cy="366062"/>
          </a:xfrm>
        </p:spPr>
        <p:txBody>
          <a:bodyPr anchor="ctr">
            <a:noAutofit/>
          </a:bodyPr>
          <a:lstStyle>
            <a:lvl1pPr marL="0" indent="0" algn="ctr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1E4FDF4-6907-7ACE-0288-E8ABE5D81E42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260475" y="4069941"/>
            <a:ext cx="1954213" cy="1881188"/>
          </a:xfrm>
        </p:spPr>
        <p:txBody>
          <a:bodyPr/>
          <a:lstStyle>
            <a:lvl1pPr>
              <a:lnSpc>
                <a:spcPts val="17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887F884-EFE7-60AD-1922-17A4DC55032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779686" y="4069941"/>
            <a:ext cx="1954213" cy="1881188"/>
          </a:xfrm>
        </p:spPr>
        <p:txBody>
          <a:bodyPr/>
          <a:lstStyle>
            <a:lvl1pPr>
              <a:lnSpc>
                <a:spcPts val="17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17AAAA79-EB74-AB67-4E66-44904E057B2F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8296615" y="4069941"/>
            <a:ext cx="1954213" cy="1881188"/>
          </a:xfrm>
        </p:spPr>
        <p:txBody>
          <a:bodyPr/>
          <a:lstStyle>
            <a:lvl1pPr>
              <a:lnSpc>
                <a:spcPts val="17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30DB0928-C4FD-E35C-A834-63C8E0E2F030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3613222" y="2317900"/>
            <a:ext cx="768365" cy="101501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8A6CE0BC-99B5-783F-A143-C989287BD7A1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7146638" y="2317900"/>
            <a:ext cx="768365" cy="101501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724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is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1EDB-0BC0-238C-61AD-DCB20F09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9F10B-F3EC-6CAA-5429-7948E0866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5">
            <a:extLst>
              <a:ext uri="{FF2B5EF4-FFF2-40B4-BE49-F238E27FC236}">
                <a16:creationId xmlns:a16="http://schemas.microsoft.com/office/drawing/2014/main" id="{EE327DCA-8DBB-7A02-55ED-8BB896412C2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260910" y="2163371"/>
            <a:ext cx="1954955" cy="1414568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694413 w 1717465"/>
              <a:gd name="connsiteY3" fmla="*/ 70317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823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3237"/>
              <a:gd name="connsiteX1" fmla="*/ 1717465 w 1725149"/>
              <a:gd name="connsiteY1" fmla="*/ 0 h 933237"/>
              <a:gd name="connsiteX2" fmla="*/ 1717465 w 1725149"/>
              <a:gd name="connsiteY2" fmla="*/ 207483 h 933237"/>
              <a:gd name="connsiteX3" fmla="*/ 1725149 w 1725149"/>
              <a:gd name="connsiteY3" fmla="*/ 713290 h 933237"/>
              <a:gd name="connsiteX4" fmla="*/ 1158051 w 1725149"/>
              <a:gd name="connsiteY4" fmla="*/ 931412 h 933237"/>
              <a:gd name="connsiteX5" fmla="*/ 0 w 1725149"/>
              <a:gd name="connsiteY5" fmla="*/ 931413 h 933237"/>
              <a:gd name="connsiteX6" fmla="*/ 0 w 1725149"/>
              <a:gd name="connsiteY6" fmla="*/ 0 h 933237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31412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0408"/>
              <a:gd name="connsiteY0" fmla="*/ 0 h 931413"/>
              <a:gd name="connsiteX1" fmla="*/ 1717465 w 1720408"/>
              <a:gd name="connsiteY1" fmla="*/ 0 h 931413"/>
              <a:gd name="connsiteX2" fmla="*/ 1717465 w 1720408"/>
              <a:gd name="connsiteY2" fmla="*/ 207483 h 931413"/>
              <a:gd name="connsiteX3" fmla="*/ 1717465 w 1720408"/>
              <a:gd name="connsiteY3" fmla="*/ 596921 h 931413"/>
              <a:gd name="connsiteX4" fmla="*/ 1158051 w 1720408"/>
              <a:gd name="connsiteY4" fmla="*/ 931412 h 931413"/>
              <a:gd name="connsiteX5" fmla="*/ 0 w 1720408"/>
              <a:gd name="connsiteY5" fmla="*/ 931413 h 931413"/>
              <a:gd name="connsiteX6" fmla="*/ 0 w 1720408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570"/>
              <a:gd name="connsiteY0" fmla="*/ 0 h 931413"/>
              <a:gd name="connsiteX1" fmla="*/ 1717465 w 1717570"/>
              <a:gd name="connsiteY1" fmla="*/ 0 h 931413"/>
              <a:gd name="connsiteX2" fmla="*/ 1717465 w 1717570"/>
              <a:gd name="connsiteY2" fmla="*/ 207483 h 931413"/>
              <a:gd name="connsiteX3" fmla="*/ 1717465 w 1717570"/>
              <a:gd name="connsiteY3" fmla="*/ 596921 h 931413"/>
              <a:gd name="connsiteX4" fmla="*/ 1158051 w 1717570"/>
              <a:gd name="connsiteY4" fmla="*/ 931412 h 931413"/>
              <a:gd name="connsiteX5" fmla="*/ 0 w 1717570"/>
              <a:gd name="connsiteY5" fmla="*/ 931413 h 931413"/>
              <a:gd name="connsiteX6" fmla="*/ 0 w 171757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33668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44975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569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cubicBezTo>
                  <a:pt x="1714904" y="374399"/>
                  <a:pt x="1720928" y="604713"/>
                  <a:pt x="1717465" y="656281"/>
                </a:cubicBezTo>
                <a:cubicBezTo>
                  <a:pt x="1704587" y="840947"/>
                  <a:pt x="1596357" y="931412"/>
                  <a:pt x="1158051" y="931412"/>
                </a:cubicBezTo>
                <a:lnTo>
                  <a:pt x="0" y="931413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7" name="Picture Placeholder 45">
            <a:extLst>
              <a:ext uri="{FF2B5EF4-FFF2-40B4-BE49-F238E27FC236}">
                <a16:creationId xmlns:a16="http://schemas.microsoft.com/office/drawing/2014/main" id="{00B72626-DB6F-0889-572C-EC95A1F9E0CE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778944" y="2163371"/>
            <a:ext cx="1954955" cy="1414568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694413 w 1717465"/>
              <a:gd name="connsiteY3" fmla="*/ 70317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823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3237"/>
              <a:gd name="connsiteX1" fmla="*/ 1717465 w 1725149"/>
              <a:gd name="connsiteY1" fmla="*/ 0 h 933237"/>
              <a:gd name="connsiteX2" fmla="*/ 1717465 w 1725149"/>
              <a:gd name="connsiteY2" fmla="*/ 207483 h 933237"/>
              <a:gd name="connsiteX3" fmla="*/ 1725149 w 1725149"/>
              <a:gd name="connsiteY3" fmla="*/ 713290 h 933237"/>
              <a:gd name="connsiteX4" fmla="*/ 1158051 w 1725149"/>
              <a:gd name="connsiteY4" fmla="*/ 931412 h 933237"/>
              <a:gd name="connsiteX5" fmla="*/ 0 w 1725149"/>
              <a:gd name="connsiteY5" fmla="*/ 931413 h 933237"/>
              <a:gd name="connsiteX6" fmla="*/ 0 w 1725149"/>
              <a:gd name="connsiteY6" fmla="*/ 0 h 933237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31412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0408"/>
              <a:gd name="connsiteY0" fmla="*/ 0 h 931413"/>
              <a:gd name="connsiteX1" fmla="*/ 1717465 w 1720408"/>
              <a:gd name="connsiteY1" fmla="*/ 0 h 931413"/>
              <a:gd name="connsiteX2" fmla="*/ 1717465 w 1720408"/>
              <a:gd name="connsiteY2" fmla="*/ 207483 h 931413"/>
              <a:gd name="connsiteX3" fmla="*/ 1717465 w 1720408"/>
              <a:gd name="connsiteY3" fmla="*/ 596921 h 931413"/>
              <a:gd name="connsiteX4" fmla="*/ 1158051 w 1720408"/>
              <a:gd name="connsiteY4" fmla="*/ 931412 h 931413"/>
              <a:gd name="connsiteX5" fmla="*/ 0 w 1720408"/>
              <a:gd name="connsiteY5" fmla="*/ 931413 h 931413"/>
              <a:gd name="connsiteX6" fmla="*/ 0 w 1720408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570"/>
              <a:gd name="connsiteY0" fmla="*/ 0 h 931413"/>
              <a:gd name="connsiteX1" fmla="*/ 1717465 w 1717570"/>
              <a:gd name="connsiteY1" fmla="*/ 0 h 931413"/>
              <a:gd name="connsiteX2" fmla="*/ 1717465 w 1717570"/>
              <a:gd name="connsiteY2" fmla="*/ 207483 h 931413"/>
              <a:gd name="connsiteX3" fmla="*/ 1717465 w 1717570"/>
              <a:gd name="connsiteY3" fmla="*/ 596921 h 931413"/>
              <a:gd name="connsiteX4" fmla="*/ 1158051 w 1717570"/>
              <a:gd name="connsiteY4" fmla="*/ 931412 h 931413"/>
              <a:gd name="connsiteX5" fmla="*/ 0 w 1717570"/>
              <a:gd name="connsiteY5" fmla="*/ 931413 h 931413"/>
              <a:gd name="connsiteX6" fmla="*/ 0 w 171757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33668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44975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569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cubicBezTo>
                  <a:pt x="1714904" y="374399"/>
                  <a:pt x="1720928" y="604713"/>
                  <a:pt x="1717465" y="656281"/>
                </a:cubicBezTo>
                <a:cubicBezTo>
                  <a:pt x="1704587" y="840947"/>
                  <a:pt x="1596357" y="931412"/>
                  <a:pt x="1158051" y="931412"/>
                </a:cubicBezTo>
                <a:lnTo>
                  <a:pt x="0" y="931413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9" name="Picture Placeholder 45">
            <a:extLst>
              <a:ext uri="{FF2B5EF4-FFF2-40B4-BE49-F238E27FC236}">
                <a16:creationId xmlns:a16="http://schemas.microsoft.com/office/drawing/2014/main" id="{3418B5EB-B24C-C830-E5D7-8EE961128E75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296977" y="2163371"/>
            <a:ext cx="1954955" cy="1414568"/>
          </a:xfrm>
          <a:custGeom>
            <a:avLst/>
            <a:gdLst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63884 h 931413"/>
              <a:gd name="connsiteX4" fmla="*/ 1549936 w 1717465"/>
              <a:gd name="connsiteY4" fmla="*/ 931413 h 931413"/>
              <a:gd name="connsiteX5" fmla="*/ 0 w 1717465"/>
              <a:gd name="connsiteY5" fmla="*/ 931413 h 931413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17465"/>
              <a:gd name="connsiteY0" fmla="*/ 0 h 936472"/>
              <a:gd name="connsiteX1" fmla="*/ 1717465 w 1717465"/>
              <a:gd name="connsiteY1" fmla="*/ 0 h 936472"/>
              <a:gd name="connsiteX2" fmla="*/ 1717465 w 1717465"/>
              <a:gd name="connsiteY2" fmla="*/ 207483 h 936472"/>
              <a:gd name="connsiteX3" fmla="*/ 1717465 w 1717465"/>
              <a:gd name="connsiteY3" fmla="*/ 763884 h 936472"/>
              <a:gd name="connsiteX4" fmla="*/ 1165735 w 1717465"/>
              <a:gd name="connsiteY4" fmla="*/ 936472 h 936472"/>
              <a:gd name="connsiteX5" fmla="*/ 0 w 1717465"/>
              <a:gd name="connsiteY5" fmla="*/ 931413 h 936472"/>
              <a:gd name="connsiteX6" fmla="*/ 0 w 1717465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6472"/>
              <a:gd name="connsiteX1" fmla="*/ 1717465 w 1725149"/>
              <a:gd name="connsiteY1" fmla="*/ 0 h 936472"/>
              <a:gd name="connsiteX2" fmla="*/ 1717465 w 1725149"/>
              <a:gd name="connsiteY2" fmla="*/ 207483 h 936472"/>
              <a:gd name="connsiteX3" fmla="*/ 1725149 w 1725149"/>
              <a:gd name="connsiteY3" fmla="*/ 703170 h 936472"/>
              <a:gd name="connsiteX4" fmla="*/ 1165735 w 1725149"/>
              <a:gd name="connsiteY4" fmla="*/ 936472 h 936472"/>
              <a:gd name="connsiteX5" fmla="*/ 0 w 1725149"/>
              <a:gd name="connsiteY5" fmla="*/ 931413 h 936472"/>
              <a:gd name="connsiteX6" fmla="*/ 0 w 1725149"/>
              <a:gd name="connsiteY6" fmla="*/ 0 h 936472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317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694413 w 1717465"/>
              <a:gd name="connsiteY3" fmla="*/ 70317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0823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09781 w 1717465"/>
              <a:gd name="connsiteY3" fmla="*/ 708230 h 931413"/>
              <a:gd name="connsiteX4" fmla="*/ 1158051 w 1717465"/>
              <a:gd name="connsiteY4" fmla="*/ 926353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26353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25149"/>
              <a:gd name="connsiteY0" fmla="*/ 0 h 933237"/>
              <a:gd name="connsiteX1" fmla="*/ 1717465 w 1725149"/>
              <a:gd name="connsiteY1" fmla="*/ 0 h 933237"/>
              <a:gd name="connsiteX2" fmla="*/ 1717465 w 1725149"/>
              <a:gd name="connsiteY2" fmla="*/ 207483 h 933237"/>
              <a:gd name="connsiteX3" fmla="*/ 1725149 w 1725149"/>
              <a:gd name="connsiteY3" fmla="*/ 713290 h 933237"/>
              <a:gd name="connsiteX4" fmla="*/ 1158051 w 1725149"/>
              <a:gd name="connsiteY4" fmla="*/ 931412 h 933237"/>
              <a:gd name="connsiteX5" fmla="*/ 0 w 1725149"/>
              <a:gd name="connsiteY5" fmla="*/ 931413 h 933237"/>
              <a:gd name="connsiteX6" fmla="*/ 0 w 1725149"/>
              <a:gd name="connsiteY6" fmla="*/ 0 h 933237"/>
              <a:gd name="connsiteX0" fmla="*/ 0 w 1725149"/>
              <a:gd name="connsiteY0" fmla="*/ 0 h 931413"/>
              <a:gd name="connsiteX1" fmla="*/ 1717465 w 1725149"/>
              <a:gd name="connsiteY1" fmla="*/ 0 h 931413"/>
              <a:gd name="connsiteX2" fmla="*/ 1717465 w 1725149"/>
              <a:gd name="connsiteY2" fmla="*/ 207483 h 931413"/>
              <a:gd name="connsiteX3" fmla="*/ 1725149 w 1725149"/>
              <a:gd name="connsiteY3" fmla="*/ 713290 h 931413"/>
              <a:gd name="connsiteX4" fmla="*/ 1158051 w 1725149"/>
              <a:gd name="connsiteY4" fmla="*/ 931412 h 931413"/>
              <a:gd name="connsiteX5" fmla="*/ 0 w 1725149"/>
              <a:gd name="connsiteY5" fmla="*/ 931413 h 931413"/>
              <a:gd name="connsiteX6" fmla="*/ 0 w 1725149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718349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20408"/>
              <a:gd name="connsiteY0" fmla="*/ 0 h 931413"/>
              <a:gd name="connsiteX1" fmla="*/ 1717465 w 1720408"/>
              <a:gd name="connsiteY1" fmla="*/ 0 h 931413"/>
              <a:gd name="connsiteX2" fmla="*/ 1717465 w 1720408"/>
              <a:gd name="connsiteY2" fmla="*/ 207483 h 931413"/>
              <a:gd name="connsiteX3" fmla="*/ 1717465 w 1720408"/>
              <a:gd name="connsiteY3" fmla="*/ 596921 h 931413"/>
              <a:gd name="connsiteX4" fmla="*/ 1158051 w 1720408"/>
              <a:gd name="connsiteY4" fmla="*/ 931412 h 931413"/>
              <a:gd name="connsiteX5" fmla="*/ 0 w 1720408"/>
              <a:gd name="connsiteY5" fmla="*/ 931413 h 931413"/>
              <a:gd name="connsiteX6" fmla="*/ 0 w 1720408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7465 w 1717465"/>
              <a:gd name="connsiteY3" fmla="*/ 596921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570"/>
              <a:gd name="connsiteY0" fmla="*/ 0 h 931413"/>
              <a:gd name="connsiteX1" fmla="*/ 1717465 w 1717570"/>
              <a:gd name="connsiteY1" fmla="*/ 0 h 931413"/>
              <a:gd name="connsiteX2" fmla="*/ 1717465 w 1717570"/>
              <a:gd name="connsiteY2" fmla="*/ 207483 h 931413"/>
              <a:gd name="connsiteX3" fmla="*/ 1717465 w 1717570"/>
              <a:gd name="connsiteY3" fmla="*/ 596921 h 931413"/>
              <a:gd name="connsiteX4" fmla="*/ 1158051 w 1717570"/>
              <a:gd name="connsiteY4" fmla="*/ 931412 h 931413"/>
              <a:gd name="connsiteX5" fmla="*/ 0 w 1717570"/>
              <a:gd name="connsiteY5" fmla="*/ 931413 h 931413"/>
              <a:gd name="connsiteX6" fmla="*/ 0 w 171757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33668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21860"/>
              <a:gd name="connsiteY0" fmla="*/ 0 h 931413"/>
              <a:gd name="connsiteX1" fmla="*/ 1717465 w 1721860"/>
              <a:gd name="connsiteY1" fmla="*/ 0 h 931413"/>
              <a:gd name="connsiteX2" fmla="*/ 1717465 w 1721860"/>
              <a:gd name="connsiteY2" fmla="*/ 207483 h 931413"/>
              <a:gd name="connsiteX3" fmla="*/ 1721758 w 1721860"/>
              <a:gd name="connsiteY3" fmla="*/ 644975 h 931413"/>
              <a:gd name="connsiteX4" fmla="*/ 1158051 w 1721860"/>
              <a:gd name="connsiteY4" fmla="*/ 931412 h 931413"/>
              <a:gd name="connsiteX5" fmla="*/ 0 w 1721860"/>
              <a:gd name="connsiteY5" fmla="*/ 931413 h 931413"/>
              <a:gd name="connsiteX6" fmla="*/ 0 w 1721860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7465"/>
              <a:gd name="connsiteY0" fmla="*/ 0 h 931413"/>
              <a:gd name="connsiteX1" fmla="*/ 1717465 w 1717465"/>
              <a:gd name="connsiteY1" fmla="*/ 0 h 931413"/>
              <a:gd name="connsiteX2" fmla="*/ 1717465 w 1717465"/>
              <a:gd name="connsiteY2" fmla="*/ 207483 h 931413"/>
              <a:gd name="connsiteX3" fmla="*/ 1713172 w 1717465"/>
              <a:gd name="connsiteY3" fmla="*/ 650628 h 931413"/>
              <a:gd name="connsiteX4" fmla="*/ 1158051 w 1717465"/>
              <a:gd name="connsiteY4" fmla="*/ 931412 h 931413"/>
              <a:gd name="connsiteX5" fmla="*/ 0 w 1717465"/>
              <a:gd name="connsiteY5" fmla="*/ 931413 h 931413"/>
              <a:gd name="connsiteX6" fmla="*/ 0 w 1717465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  <a:gd name="connsiteX0" fmla="*/ 0 w 1718569"/>
              <a:gd name="connsiteY0" fmla="*/ 0 h 931413"/>
              <a:gd name="connsiteX1" fmla="*/ 1717465 w 1718569"/>
              <a:gd name="connsiteY1" fmla="*/ 0 h 931413"/>
              <a:gd name="connsiteX2" fmla="*/ 1717465 w 1718569"/>
              <a:gd name="connsiteY2" fmla="*/ 207483 h 931413"/>
              <a:gd name="connsiteX3" fmla="*/ 1717465 w 1718569"/>
              <a:gd name="connsiteY3" fmla="*/ 656281 h 931413"/>
              <a:gd name="connsiteX4" fmla="*/ 1158051 w 1718569"/>
              <a:gd name="connsiteY4" fmla="*/ 931412 h 931413"/>
              <a:gd name="connsiteX5" fmla="*/ 0 w 1718569"/>
              <a:gd name="connsiteY5" fmla="*/ 931413 h 931413"/>
              <a:gd name="connsiteX6" fmla="*/ 0 w 1718569"/>
              <a:gd name="connsiteY6" fmla="*/ 0 h 93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569" h="931413">
                <a:moveTo>
                  <a:pt x="0" y="0"/>
                </a:moveTo>
                <a:lnTo>
                  <a:pt x="1717465" y="0"/>
                </a:lnTo>
                <a:lnTo>
                  <a:pt x="1717465" y="207483"/>
                </a:lnTo>
                <a:cubicBezTo>
                  <a:pt x="1714904" y="374399"/>
                  <a:pt x="1720928" y="604713"/>
                  <a:pt x="1717465" y="656281"/>
                </a:cubicBezTo>
                <a:cubicBezTo>
                  <a:pt x="1704587" y="840947"/>
                  <a:pt x="1596357" y="931412"/>
                  <a:pt x="1158051" y="931412"/>
                </a:cubicBezTo>
                <a:lnTo>
                  <a:pt x="0" y="931413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  <a:prstDash val="sysDot"/>
          </a:ln>
        </p:spPr>
        <p:txBody>
          <a:bodyPr vert="horz" wrap="square" lIns="0" tIns="0" rIns="0" bIns="0" rtlCol="0" anchor="ctr">
            <a:noAutofit/>
          </a:bodyPr>
          <a:lstStyle>
            <a:lvl1pPr marL="228600" indent="0" algn="ctr">
              <a:buFont typeface="Arial" panose="020B0604020202020204" pitchFamily="34" charset="0"/>
              <a:buNone/>
              <a:defRPr lang="en-US" sz="10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marL="228600" lvl="0" indent="-228600" algn="ctr">
              <a:lnSpc>
                <a:spcPts val="1600"/>
              </a:lnSpc>
            </a:pPr>
            <a:r>
              <a:rPr lang="en-US"/>
              <a:t>INSERT PHOTO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1B33682-B58B-BB52-6534-EAC750B660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9806" y="3633696"/>
            <a:ext cx="1954955" cy="366062"/>
          </a:xfrm>
        </p:spPr>
        <p:txBody>
          <a:bodyPr anchor="ctr">
            <a:noAutofit/>
          </a:bodyPr>
          <a:lstStyle>
            <a:lvl1pPr marL="0" indent="0" algn="ctr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123B5C4-9706-FD30-1CC6-C81610650B8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778944" y="3633696"/>
            <a:ext cx="1954955" cy="366062"/>
          </a:xfrm>
        </p:spPr>
        <p:txBody>
          <a:bodyPr anchor="ctr">
            <a:noAutofit/>
          </a:bodyPr>
          <a:lstStyle>
            <a:lvl1pPr marL="0" indent="0" algn="ctr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77B000C-EC2F-B7C9-7262-A86B9F591A40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295873" y="3633696"/>
            <a:ext cx="1954955" cy="366062"/>
          </a:xfrm>
        </p:spPr>
        <p:txBody>
          <a:bodyPr anchor="ctr">
            <a:noAutofit/>
          </a:bodyPr>
          <a:lstStyle>
            <a:lvl1pPr marL="0" indent="0" algn="ctr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1pPr>
            <a:lvl2pPr>
              <a:lnSpc>
                <a:spcPts val="1700"/>
              </a:lnSpc>
              <a:spcBef>
                <a:spcPts val="0"/>
              </a:spcBef>
              <a:defRPr sz="1200"/>
            </a:lvl2pPr>
            <a:lvl3pPr>
              <a:lnSpc>
                <a:spcPts val="1700"/>
              </a:lnSpc>
              <a:spcBef>
                <a:spcPts val="0"/>
              </a:spcBef>
              <a:defRPr sz="1200"/>
            </a:lvl3pPr>
            <a:lvl4pPr>
              <a:lnSpc>
                <a:spcPts val="1700"/>
              </a:lnSpc>
              <a:spcBef>
                <a:spcPts val="0"/>
              </a:spcBef>
              <a:defRPr sz="1200"/>
            </a:lvl4pPr>
            <a:lvl5pPr>
              <a:lnSpc>
                <a:spcPts val="17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1E4FDF4-6907-7ACE-0288-E8ABE5D81E42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260475" y="4069941"/>
            <a:ext cx="1954213" cy="1881188"/>
          </a:xfrm>
        </p:spPr>
        <p:txBody>
          <a:bodyPr/>
          <a:lstStyle>
            <a:lvl1pPr>
              <a:lnSpc>
                <a:spcPts val="17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1887F884-EFE7-60AD-1922-17A4DC55032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779686" y="4069941"/>
            <a:ext cx="1954213" cy="1881188"/>
          </a:xfrm>
        </p:spPr>
        <p:txBody>
          <a:bodyPr/>
          <a:lstStyle>
            <a:lvl1pPr>
              <a:lnSpc>
                <a:spcPts val="17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17AAAA79-EB74-AB67-4E66-44904E057B2F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8296615" y="4069941"/>
            <a:ext cx="1954213" cy="1881188"/>
          </a:xfrm>
        </p:spPr>
        <p:txBody>
          <a:bodyPr/>
          <a:lstStyle>
            <a:lvl1pPr>
              <a:lnSpc>
                <a:spcPts val="1700"/>
              </a:lnSpc>
              <a:defRPr sz="12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A9062739-7CAE-FC1C-E438-C0F93472774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3613222" y="2317900"/>
            <a:ext cx="768365" cy="101501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E24CD482-6716-B4BE-46A4-86FEF1161139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7146638" y="2317900"/>
            <a:ext cx="768365" cy="101501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17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llage,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DB44-F8B9-E966-A5E0-F52EF39C0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623426"/>
            <a:ext cx="3525520" cy="66181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bg1"/>
                </a:solidFill>
              </a:rPr>
              <a:t>Confidential © Perkins Coie LLP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B03722-97E2-1C16-D0E6-C0B35CD8935A}"/>
              </a:ext>
            </a:extLst>
          </p:cNvPr>
          <p:cNvSpPr/>
          <p:nvPr userDrawn="1"/>
        </p:nvSpPr>
        <p:spPr>
          <a:xfrm>
            <a:off x="6129338" y="1189037"/>
            <a:ext cx="417512" cy="87788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EAF4E1-FDC6-5A24-E7A8-DA72AC79EB5E}"/>
              </a:ext>
            </a:extLst>
          </p:cNvPr>
          <p:cNvSpPr/>
          <p:nvPr userDrawn="1"/>
        </p:nvSpPr>
        <p:spPr>
          <a:xfrm>
            <a:off x="5788025" y="2721616"/>
            <a:ext cx="1116646" cy="1031234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DD5034-8866-FA1D-7932-F20A4A12CF86}"/>
              </a:ext>
            </a:extLst>
          </p:cNvPr>
          <p:cNvSpPr/>
          <p:nvPr userDrawn="1"/>
        </p:nvSpPr>
        <p:spPr>
          <a:xfrm>
            <a:off x="10112433" y="-92393"/>
            <a:ext cx="417512" cy="87788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14B525-D437-B10C-453D-C97742C0548F}"/>
              </a:ext>
            </a:extLst>
          </p:cNvPr>
          <p:cNvSpPr/>
          <p:nvPr userDrawn="1"/>
        </p:nvSpPr>
        <p:spPr>
          <a:xfrm>
            <a:off x="11399496" y="4927625"/>
            <a:ext cx="938278" cy="196427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A4C3DF-4038-42C8-274C-DDBAA56B0E4A}"/>
              </a:ext>
            </a:extLst>
          </p:cNvPr>
          <p:cNvSpPr/>
          <p:nvPr userDrawn="1"/>
        </p:nvSpPr>
        <p:spPr>
          <a:xfrm>
            <a:off x="3985683" y="5778500"/>
            <a:ext cx="2136047" cy="120480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A5E0D4-03B9-FA51-36C0-00CEF9052427}"/>
              </a:ext>
            </a:extLst>
          </p:cNvPr>
          <p:cNvSpPr/>
          <p:nvPr userDrawn="1"/>
        </p:nvSpPr>
        <p:spPr>
          <a:xfrm>
            <a:off x="4292998" y="-96367"/>
            <a:ext cx="1834752" cy="128350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E5E829-C410-DD0A-7621-42430723D701}"/>
              </a:ext>
            </a:extLst>
          </p:cNvPr>
          <p:cNvSpPr/>
          <p:nvPr userDrawn="1"/>
        </p:nvSpPr>
        <p:spPr>
          <a:xfrm>
            <a:off x="8559635" y="2943641"/>
            <a:ext cx="2839043" cy="1986062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CEFC477-A36E-F010-05F6-0FDFB6DC3FCA}"/>
              </a:ext>
            </a:extLst>
          </p:cNvPr>
          <p:cNvSpPr/>
          <p:nvPr userDrawn="1"/>
        </p:nvSpPr>
        <p:spPr>
          <a:xfrm flipH="1" flipV="1">
            <a:off x="10529724" y="786220"/>
            <a:ext cx="1834752" cy="128350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0472F5F-790D-E36E-2688-DC86AB21FBF1}"/>
              </a:ext>
            </a:extLst>
          </p:cNvPr>
          <p:cNvSpPr/>
          <p:nvPr userDrawn="1"/>
        </p:nvSpPr>
        <p:spPr>
          <a:xfrm flipH="1" flipV="1">
            <a:off x="6119236" y="4130353"/>
            <a:ext cx="2361097" cy="1651713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E635121-B2AE-53CC-483A-4D03075EEF6B}"/>
              </a:ext>
            </a:extLst>
          </p:cNvPr>
          <p:cNvSpPr/>
          <p:nvPr userDrawn="1"/>
        </p:nvSpPr>
        <p:spPr>
          <a:xfrm flipH="1" flipV="1">
            <a:off x="-425694" y="1482724"/>
            <a:ext cx="5633136" cy="4139678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8E7AF0B-724C-AE02-410B-72B05D763CD3}"/>
              </a:ext>
            </a:extLst>
          </p:cNvPr>
          <p:cNvSpPr/>
          <p:nvPr userDrawn="1"/>
        </p:nvSpPr>
        <p:spPr>
          <a:xfrm flipH="1" flipV="1">
            <a:off x="6903543" y="468289"/>
            <a:ext cx="3069841" cy="2255964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84C49EC-41DB-E951-71DD-5F6907007D23}"/>
              </a:ext>
            </a:extLst>
          </p:cNvPr>
          <p:cNvSpPr/>
          <p:nvPr userDrawn="1"/>
        </p:nvSpPr>
        <p:spPr>
          <a:xfrm>
            <a:off x="6117598" y="4130353"/>
            <a:ext cx="2369171" cy="1648800"/>
          </a:xfrm>
          <a:custGeom>
            <a:avLst/>
            <a:gdLst>
              <a:gd name="connsiteX0" fmla="*/ 0 w 2369171"/>
              <a:gd name="connsiteY0" fmla="*/ 0 h 1648800"/>
              <a:gd name="connsiteX1" fmla="*/ 1544771 w 2369171"/>
              <a:gd name="connsiteY1" fmla="*/ 0 h 1648800"/>
              <a:gd name="connsiteX2" fmla="*/ 1545179 w 2369171"/>
              <a:gd name="connsiteY2" fmla="*/ 0 h 1648800"/>
              <a:gd name="connsiteX3" fmla="*/ 1545179 w 2369171"/>
              <a:gd name="connsiteY3" fmla="*/ 21 h 1648800"/>
              <a:gd name="connsiteX4" fmla="*/ 1629061 w 2369171"/>
              <a:gd name="connsiteY4" fmla="*/ 4256 h 1648800"/>
              <a:gd name="connsiteX5" fmla="*/ 2369171 w 2369171"/>
              <a:gd name="connsiteY5" fmla="*/ 824400 h 1648800"/>
              <a:gd name="connsiteX6" fmla="*/ 1629061 w 2369171"/>
              <a:gd name="connsiteY6" fmla="*/ 1644544 h 1648800"/>
              <a:gd name="connsiteX7" fmla="*/ 1545179 w 2369171"/>
              <a:gd name="connsiteY7" fmla="*/ 1648780 h 1648800"/>
              <a:gd name="connsiteX8" fmla="*/ 1545179 w 2369171"/>
              <a:gd name="connsiteY8" fmla="*/ 1648800 h 1648800"/>
              <a:gd name="connsiteX9" fmla="*/ 1544771 w 2369171"/>
              <a:gd name="connsiteY9" fmla="*/ 1648800 h 1648800"/>
              <a:gd name="connsiteX10" fmla="*/ 0 w 2369171"/>
              <a:gd name="connsiteY10" fmla="*/ 1648800 h 1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9171" h="1648800">
                <a:moveTo>
                  <a:pt x="0" y="0"/>
                </a:moveTo>
                <a:lnTo>
                  <a:pt x="1544771" y="0"/>
                </a:lnTo>
                <a:lnTo>
                  <a:pt x="1545179" y="0"/>
                </a:lnTo>
                <a:lnTo>
                  <a:pt x="1545179" y="21"/>
                </a:lnTo>
                <a:lnTo>
                  <a:pt x="1629061" y="4256"/>
                </a:lnTo>
                <a:cubicBezTo>
                  <a:pt x="2044770" y="46474"/>
                  <a:pt x="2369171" y="397553"/>
                  <a:pt x="2369171" y="824400"/>
                </a:cubicBezTo>
                <a:cubicBezTo>
                  <a:pt x="2369171" y="1251248"/>
                  <a:pt x="2044770" y="1602327"/>
                  <a:pt x="1629061" y="1644544"/>
                </a:cubicBezTo>
                <a:lnTo>
                  <a:pt x="1545179" y="1648780"/>
                </a:lnTo>
                <a:lnTo>
                  <a:pt x="1545179" y="1648800"/>
                </a:lnTo>
                <a:lnTo>
                  <a:pt x="1544771" y="1648800"/>
                </a:lnTo>
                <a:lnTo>
                  <a:pt x="0" y="164880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7" name="Picture Placeholder 38">
            <a:extLst>
              <a:ext uri="{FF2B5EF4-FFF2-40B4-BE49-F238E27FC236}">
                <a16:creationId xmlns:a16="http://schemas.microsoft.com/office/drawing/2014/main" id="{7A9B6BBF-4C69-621E-A21C-CAC4EE6A81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02000" y="-82054"/>
            <a:ext cx="1810800" cy="125640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dirty="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39" name="Picture Placeholder 42">
            <a:extLst>
              <a:ext uri="{FF2B5EF4-FFF2-40B4-BE49-F238E27FC236}">
                <a16:creationId xmlns:a16="http://schemas.microsoft.com/office/drawing/2014/main" id="{6241C6EA-9372-EE70-7E60-32843814283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426513" y="1492248"/>
            <a:ext cx="5623200" cy="41184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smtClean="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40" name="Picture Placeholder 43">
            <a:extLst>
              <a:ext uri="{FF2B5EF4-FFF2-40B4-BE49-F238E27FC236}">
                <a16:creationId xmlns:a16="http://schemas.microsoft.com/office/drawing/2014/main" id="{8B739141-FC69-7F79-074B-60D625A42E9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14084" y="475795"/>
            <a:ext cx="3047479" cy="22392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69FA4E-F630-DBB9-0E8B-A41ABB489F8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30800" y="4140000"/>
            <a:ext cx="2340000" cy="1630800"/>
          </a:xfrm>
          <a:custGeom>
            <a:avLst/>
            <a:gdLst>
              <a:gd name="connsiteX0" fmla="*/ 0 w 2361916"/>
              <a:gd name="connsiteY0" fmla="*/ 0 h 1647826"/>
              <a:gd name="connsiteX1" fmla="*/ 1536415 w 2361916"/>
              <a:gd name="connsiteY1" fmla="*/ 0 h 1647826"/>
              <a:gd name="connsiteX2" fmla="*/ 1536415 w 2361916"/>
              <a:gd name="connsiteY2" fmla="*/ 80 h 1647826"/>
              <a:gd name="connsiteX3" fmla="*/ 1538003 w 2361916"/>
              <a:gd name="connsiteY3" fmla="*/ 0 h 1647826"/>
              <a:gd name="connsiteX4" fmla="*/ 2361916 w 2361916"/>
              <a:gd name="connsiteY4" fmla="*/ 823913 h 1647826"/>
              <a:gd name="connsiteX5" fmla="*/ 1538003 w 2361916"/>
              <a:gd name="connsiteY5" fmla="*/ 1647826 h 1647826"/>
              <a:gd name="connsiteX6" fmla="*/ 1536415 w 2361916"/>
              <a:gd name="connsiteY6" fmla="*/ 1647746 h 1647826"/>
              <a:gd name="connsiteX7" fmla="*/ 1536415 w 2361916"/>
              <a:gd name="connsiteY7" fmla="*/ 1647825 h 1647826"/>
              <a:gd name="connsiteX8" fmla="*/ 0 w 2361916"/>
              <a:gd name="connsiteY8" fmla="*/ 1647825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1916" h="1647826">
                <a:moveTo>
                  <a:pt x="0" y="0"/>
                </a:moveTo>
                <a:lnTo>
                  <a:pt x="1536415" y="0"/>
                </a:lnTo>
                <a:lnTo>
                  <a:pt x="1536415" y="80"/>
                </a:lnTo>
                <a:lnTo>
                  <a:pt x="1538003" y="0"/>
                </a:lnTo>
                <a:cubicBezTo>
                  <a:pt x="1993038" y="0"/>
                  <a:pt x="2361916" y="368878"/>
                  <a:pt x="2361916" y="823913"/>
                </a:cubicBezTo>
                <a:cubicBezTo>
                  <a:pt x="2361916" y="1278948"/>
                  <a:pt x="1993038" y="1647826"/>
                  <a:pt x="1538003" y="1647826"/>
                </a:cubicBezTo>
                <a:lnTo>
                  <a:pt x="1536415" y="1647746"/>
                </a:lnTo>
                <a:lnTo>
                  <a:pt x="1536415" y="1647825"/>
                </a:lnTo>
                <a:lnTo>
                  <a:pt x="0" y="1647825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7D253727-57F6-656F-CAB7-0280C8A803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68000" y="2955600"/>
            <a:ext cx="2815200" cy="196200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dirty="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43" name="Picture Placeholder 40">
            <a:extLst>
              <a:ext uri="{FF2B5EF4-FFF2-40B4-BE49-F238E27FC236}">
                <a16:creationId xmlns:a16="http://schemas.microsoft.com/office/drawing/2014/main" id="{AE734C1D-F1EB-8378-F4C2-0CE5901475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39855" y="792957"/>
            <a:ext cx="1810800" cy="1266034"/>
          </a:xfrm>
          <a:custGeom>
            <a:avLst/>
            <a:gdLst>
              <a:gd name="connsiteX0" fmla="*/ 0 w 1802499"/>
              <a:gd name="connsiteY0" fmla="*/ 0 h 1266034"/>
              <a:gd name="connsiteX1" fmla="*/ 1169482 w 1802499"/>
              <a:gd name="connsiteY1" fmla="*/ 0 h 1266034"/>
              <a:gd name="connsiteX2" fmla="*/ 1175366 w 1802499"/>
              <a:gd name="connsiteY2" fmla="*/ 0 h 1266034"/>
              <a:gd name="connsiteX3" fmla="*/ 1175366 w 1802499"/>
              <a:gd name="connsiteY3" fmla="*/ 593 h 1266034"/>
              <a:gd name="connsiteX4" fmla="*/ 1297057 w 1802499"/>
              <a:gd name="connsiteY4" fmla="*/ 12861 h 1266034"/>
              <a:gd name="connsiteX5" fmla="*/ 1802499 w 1802499"/>
              <a:gd name="connsiteY5" fmla="*/ 633017 h 1266034"/>
              <a:gd name="connsiteX6" fmla="*/ 1169482 w 1802499"/>
              <a:gd name="connsiteY6" fmla="*/ 1266034 h 1266034"/>
              <a:gd name="connsiteX7" fmla="*/ 1153710 w 1802499"/>
              <a:gd name="connsiteY7" fmla="*/ 1264444 h 1266034"/>
              <a:gd name="connsiteX8" fmla="*/ 0 w 1802499"/>
              <a:gd name="connsiteY8" fmla="*/ 1264444 h 126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499" h="1266034">
                <a:moveTo>
                  <a:pt x="0" y="0"/>
                </a:moveTo>
                <a:lnTo>
                  <a:pt x="1169482" y="0"/>
                </a:lnTo>
                <a:lnTo>
                  <a:pt x="1175366" y="0"/>
                </a:lnTo>
                <a:lnTo>
                  <a:pt x="1175366" y="593"/>
                </a:lnTo>
                <a:lnTo>
                  <a:pt x="1297057" y="12861"/>
                </a:lnTo>
                <a:cubicBezTo>
                  <a:pt x="1585512" y="71887"/>
                  <a:pt x="1802499" y="327112"/>
                  <a:pt x="1802499" y="633017"/>
                </a:cubicBezTo>
                <a:cubicBezTo>
                  <a:pt x="1802499" y="982623"/>
                  <a:pt x="1519088" y="1266034"/>
                  <a:pt x="1169482" y="1266034"/>
                </a:cubicBezTo>
                <a:lnTo>
                  <a:pt x="1153710" y="1264444"/>
                </a:lnTo>
                <a:lnTo>
                  <a:pt x="0" y="1264444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</a:t>
            </a:r>
            <a:br>
              <a:rPr lang="en-US" dirty="0"/>
            </a:br>
            <a:r>
              <a:rPr lang="en-US" dirty="0"/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19933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llage, Celedon">
    <p:bg>
      <p:bgPr>
        <a:solidFill>
          <a:srgbClr val="3A7B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DB44-F8B9-E966-A5E0-F52EF39C0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623426"/>
            <a:ext cx="3525520" cy="66181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>
                <a:solidFill>
                  <a:schemeClr val="bg1"/>
                </a:solidFill>
              </a:rPr>
              <a:t>Confidential © Perkins </a:t>
            </a:r>
            <a:r>
              <a:rPr lang="en-US" sz="700" err="1">
                <a:solidFill>
                  <a:schemeClr val="bg1"/>
                </a:solidFill>
              </a:rPr>
              <a:t>Coie</a:t>
            </a:r>
            <a:r>
              <a:rPr lang="en-US" sz="700">
                <a:solidFill>
                  <a:schemeClr val="bg1"/>
                </a:solidFill>
              </a:rPr>
              <a:t> LLP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FDFD10-2AE2-9896-1480-0144F00A617A}"/>
              </a:ext>
            </a:extLst>
          </p:cNvPr>
          <p:cNvSpPr/>
          <p:nvPr userDrawn="1"/>
        </p:nvSpPr>
        <p:spPr>
          <a:xfrm>
            <a:off x="6129338" y="1189037"/>
            <a:ext cx="417512" cy="877888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DADD2-A5CF-0BB3-30B0-6D5B691466CE}"/>
              </a:ext>
            </a:extLst>
          </p:cNvPr>
          <p:cNvSpPr/>
          <p:nvPr userDrawn="1"/>
        </p:nvSpPr>
        <p:spPr>
          <a:xfrm>
            <a:off x="5788025" y="2721616"/>
            <a:ext cx="1116646" cy="1031234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E2327-2923-0DCB-CEB5-C62180F13E03}"/>
              </a:ext>
            </a:extLst>
          </p:cNvPr>
          <p:cNvSpPr/>
          <p:nvPr userDrawn="1"/>
        </p:nvSpPr>
        <p:spPr>
          <a:xfrm>
            <a:off x="10112433" y="-92393"/>
            <a:ext cx="417512" cy="877888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653F0-C547-DBAC-CADA-4842802E7060}"/>
              </a:ext>
            </a:extLst>
          </p:cNvPr>
          <p:cNvSpPr/>
          <p:nvPr userDrawn="1"/>
        </p:nvSpPr>
        <p:spPr>
          <a:xfrm>
            <a:off x="11399496" y="4927625"/>
            <a:ext cx="938278" cy="196427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8FDD34-75C9-5B93-69A6-AA60861CDAD5}"/>
              </a:ext>
            </a:extLst>
          </p:cNvPr>
          <p:cNvSpPr/>
          <p:nvPr userDrawn="1"/>
        </p:nvSpPr>
        <p:spPr>
          <a:xfrm>
            <a:off x="3985683" y="5778500"/>
            <a:ext cx="2136047" cy="1204802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C3FD6E-1F9B-F876-48DD-CDE1DA25486B}"/>
              </a:ext>
            </a:extLst>
          </p:cNvPr>
          <p:cNvSpPr/>
          <p:nvPr userDrawn="1"/>
        </p:nvSpPr>
        <p:spPr>
          <a:xfrm>
            <a:off x="4292998" y="-96367"/>
            <a:ext cx="1834752" cy="128350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6B2609-17DC-D1B7-2473-B902AD1F30A4}"/>
              </a:ext>
            </a:extLst>
          </p:cNvPr>
          <p:cNvSpPr/>
          <p:nvPr userDrawn="1"/>
        </p:nvSpPr>
        <p:spPr>
          <a:xfrm>
            <a:off x="8559635" y="2943641"/>
            <a:ext cx="2839043" cy="1986062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0592A9D-4424-A3F5-9D62-D546B65A6DE2}"/>
              </a:ext>
            </a:extLst>
          </p:cNvPr>
          <p:cNvSpPr/>
          <p:nvPr userDrawn="1"/>
        </p:nvSpPr>
        <p:spPr>
          <a:xfrm flipH="1" flipV="1">
            <a:off x="10529724" y="786220"/>
            <a:ext cx="1834752" cy="128350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FD09C8-0032-6E8D-F0AC-B0921E26F46A}"/>
              </a:ext>
            </a:extLst>
          </p:cNvPr>
          <p:cNvSpPr/>
          <p:nvPr userDrawn="1"/>
        </p:nvSpPr>
        <p:spPr>
          <a:xfrm flipH="1" flipV="1">
            <a:off x="6119236" y="4130353"/>
            <a:ext cx="2361097" cy="1651713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C054348-286C-D157-D998-4C10CB075678}"/>
              </a:ext>
            </a:extLst>
          </p:cNvPr>
          <p:cNvSpPr/>
          <p:nvPr userDrawn="1"/>
        </p:nvSpPr>
        <p:spPr>
          <a:xfrm flipH="1" flipV="1">
            <a:off x="-425694" y="1482724"/>
            <a:ext cx="5633136" cy="4139678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97435CB-2AA6-ED4B-5CA3-49B215A9F15C}"/>
              </a:ext>
            </a:extLst>
          </p:cNvPr>
          <p:cNvSpPr/>
          <p:nvPr userDrawn="1"/>
        </p:nvSpPr>
        <p:spPr>
          <a:xfrm flipH="1" flipV="1">
            <a:off x="6903543" y="468289"/>
            <a:ext cx="3069841" cy="2255964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CF99348-8090-588D-9BAB-A8930F6C22F5}"/>
              </a:ext>
            </a:extLst>
          </p:cNvPr>
          <p:cNvSpPr/>
          <p:nvPr userDrawn="1"/>
        </p:nvSpPr>
        <p:spPr>
          <a:xfrm>
            <a:off x="6117598" y="4130353"/>
            <a:ext cx="2369171" cy="1648800"/>
          </a:xfrm>
          <a:custGeom>
            <a:avLst/>
            <a:gdLst>
              <a:gd name="connsiteX0" fmla="*/ 0 w 2369171"/>
              <a:gd name="connsiteY0" fmla="*/ 0 h 1648800"/>
              <a:gd name="connsiteX1" fmla="*/ 1544771 w 2369171"/>
              <a:gd name="connsiteY1" fmla="*/ 0 h 1648800"/>
              <a:gd name="connsiteX2" fmla="*/ 1545179 w 2369171"/>
              <a:gd name="connsiteY2" fmla="*/ 0 h 1648800"/>
              <a:gd name="connsiteX3" fmla="*/ 1545179 w 2369171"/>
              <a:gd name="connsiteY3" fmla="*/ 21 h 1648800"/>
              <a:gd name="connsiteX4" fmla="*/ 1629061 w 2369171"/>
              <a:gd name="connsiteY4" fmla="*/ 4256 h 1648800"/>
              <a:gd name="connsiteX5" fmla="*/ 2369171 w 2369171"/>
              <a:gd name="connsiteY5" fmla="*/ 824400 h 1648800"/>
              <a:gd name="connsiteX6" fmla="*/ 1629061 w 2369171"/>
              <a:gd name="connsiteY6" fmla="*/ 1644544 h 1648800"/>
              <a:gd name="connsiteX7" fmla="*/ 1545179 w 2369171"/>
              <a:gd name="connsiteY7" fmla="*/ 1648780 h 1648800"/>
              <a:gd name="connsiteX8" fmla="*/ 1545179 w 2369171"/>
              <a:gd name="connsiteY8" fmla="*/ 1648800 h 1648800"/>
              <a:gd name="connsiteX9" fmla="*/ 1544771 w 2369171"/>
              <a:gd name="connsiteY9" fmla="*/ 1648800 h 1648800"/>
              <a:gd name="connsiteX10" fmla="*/ 0 w 2369171"/>
              <a:gd name="connsiteY10" fmla="*/ 1648800 h 1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9171" h="1648800">
                <a:moveTo>
                  <a:pt x="0" y="0"/>
                </a:moveTo>
                <a:lnTo>
                  <a:pt x="1544771" y="0"/>
                </a:lnTo>
                <a:lnTo>
                  <a:pt x="1545179" y="0"/>
                </a:lnTo>
                <a:lnTo>
                  <a:pt x="1545179" y="21"/>
                </a:lnTo>
                <a:lnTo>
                  <a:pt x="1629061" y="4256"/>
                </a:lnTo>
                <a:cubicBezTo>
                  <a:pt x="2044770" y="46474"/>
                  <a:pt x="2369171" y="397553"/>
                  <a:pt x="2369171" y="824400"/>
                </a:cubicBezTo>
                <a:cubicBezTo>
                  <a:pt x="2369171" y="1251248"/>
                  <a:pt x="2044770" y="1602327"/>
                  <a:pt x="1629061" y="1644544"/>
                </a:cubicBezTo>
                <a:lnTo>
                  <a:pt x="1545179" y="1648780"/>
                </a:lnTo>
                <a:lnTo>
                  <a:pt x="1545179" y="1648800"/>
                </a:lnTo>
                <a:lnTo>
                  <a:pt x="1544771" y="1648800"/>
                </a:lnTo>
                <a:lnTo>
                  <a:pt x="0" y="1648800"/>
                </a:lnTo>
                <a:close/>
              </a:path>
            </a:pathLst>
          </a:cu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Picture Placeholder 38">
            <a:extLst>
              <a:ext uri="{FF2B5EF4-FFF2-40B4-BE49-F238E27FC236}">
                <a16:creationId xmlns:a16="http://schemas.microsoft.com/office/drawing/2014/main" id="{D8C76753-5E7D-7160-DF14-9D071D401E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02000" y="-82054"/>
            <a:ext cx="1810800" cy="125640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dirty="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5" name="Picture Placeholder 42">
            <a:extLst>
              <a:ext uri="{FF2B5EF4-FFF2-40B4-BE49-F238E27FC236}">
                <a16:creationId xmlns:a16="http://schemas.microsoft.com/office/drawing/2014/main" id="{A7060A12-1D18-290C-FEC6-3E83F2123F8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426513" y="1492248"/>
            <a:ext cx="5623200" cy="41184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smtClean="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6" name="Picture Placeholder 43">
            <a:extLst>
              <a:ext uri="{FF2B5EF4-FFF2-40B4-BE49-F238E27FC236}">
                <a16:creationId xmlns:a16="http://schemas.microsoft.com/office/drawing/2014/main" id="{96B8CE6E-CAFA-64C9-A375-444DA69C9E2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14084" y="475795"/>
            <a:ext cx="3047479" cy="22392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127D64E1-2F11-4FA7-F51D-BBBA6B974D6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30800" y="4140000"/>
            <a:ext cx="2340000" cy="1630800"/>
          </a:xfrm>
          <a:custGeom>
            <a:avLst/>
            <a:gdLst>
              <a:gd name="connsiteX0" fmla="*/ 0 w 2361916"/>
              <a:gd name="connsiteY0" fmla="*/ 0 h 1647826"/>
              <a:gd name="connsiteX1" fmla="*/ 1536415 w 2361916"/>
              <a:gd name="connsiteY1" fmla="*/ 0 h 1647826"/>
              <a:gd name="connsiteX2" fmla="*/ 1536415 w 2361916"/>
              <a:gd name="connsiteY2" fmla="*/ 80 h 1647826"/>
              <a:gd name="connsiteX3" fmla="*/ 1538003 w 2361916"/>
              <a:gd name="connsiteY3" fmla="*/ 0 h 1647826"/>
              <a:gd name="connsiteX4" fmla="*/ 2361916 w 2361916"/>
              <a:gd name="connsiteY4" fmla="*/ 823913 h 1647826"/>
              <a:gd name="connsiteX5" fmla="*/ 1538003 w 2361916"/>
              <a:gd name="connsiteY5" fmla="*/ 1647826 h 1647826"/>
              <a:gd name="connsiteX6" fmla="*/ 1536415 w 2361916"/>
              <a:gd name="connsiteY6" fmla="*/ 1647746 h 1647826"/>
              <a:gd name="connsiteX7" fmla="*/ 1536415 w 2361916"/>
              <a:gd name="connsiteY7" fmla="*/ 1647825 h 1647826"/>
              <a:gd name="connsiteX8" fmla="*/ 0 w 2361916"/>
              <a:gd name="connsiteY8" fmla="*/ 1647825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1916" h="1647826">
                <a:moveTo>
                  <a:pt x="0" y="0"/>
                </a:moveTo>
                <a:lnTo>
                  <a:pt x="1536415" y="0"/>
                </a:lnTo>
                <a:lnTo>
                  <a:pt x="1536415" y="80"/>
                </a:lnTo>
                <a:lnTo>
                  <a:pt x="1538003" y="0"/>
                </a:lnTo>
                <a:cubicBezTo>
                  <a:pt x="1993038" y="0"/>
                  <a:pt x="2361916" y="368878"/>
                  <a:pt x="2361916" y="823913"/>
                </a:cubicBezTo>
                <a:cubicBezTo>
                  <a:pt x="2361916" y="1278948"/>
                  <a:pt x="1993038" y="1647826"/>
                  <a:pt x="1538003" y="1647826"/>
                </a:cubicBezTo>
                <a:lnTo>
                  <a:pt x="1536415" y="1647746"/>
                </a:lnTo>
                <a:lnTo>
                  <a:pt x="1536415" y="1647825"/>
                </a:lnTo>
                <a:lnTo>
                  <a:pt x="0" y="1647825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20" name="Picture Placeholder 39">
            <a:extLst>
              <a:ext uri="{FF2B5EF4-FFF2-40B4-BE49-F238E27FC236}">
                <a16:creationId xmlns:a16="http://schemas.microsoft.com/office/drawing/2014/main" id="{A85C5032-FF5A-FDE3-A611-57C45A63398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68000" y="2955600"/>
            <a:ext cx="2815200" cy="196200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dirty="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6A245959-1AA5-1834-F38C-43348B7191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39855" y="792957"/>
            <a:ext cx="1810800" cy="1266034"/>
          </a:xfrm>
          <a:custGeom>
            <a:avLst/>
            <a:gdLst>
              <a:gd name="connsiteX0" fmla="*/ 0 w 1802499"/>
              <a:gd name="connsiteY0" fmla="*/ 0 h 1266034"/>
              <a:gd name="connsiteX1" fmla="*/ 1169482 w 1802499"/>
              <a:gd name="connsiteY1" fmla="*/ 0 h 1266034"/>
              <a:gd name="connsiteX2" fmla="*/ 1175366 w 1802499"/>
              <a:gd name="connsiteY2" fmla="*/ 0 h 1266034"/>
              <a:gd name="connsiteX3" fmla="*/ 1175366 w 1802499"/>
              <a:gd name="connsiteY3" fmla="*/ 593 h 1266034"/>
              <a:gd name="connsiteX4" fmla="*/ 1297057 w 1802499"/>
              <a:gd name="connsiteY4" fmla="*/ 12861 h 1266034"/>
              <a:gd name="connsiteX5" fmla="*/ 1802499 w 1802499"/>
              <a:gd name="connsiteY5" fmla="*/ 633017 h 1266034"/>
              <a:gd name="connsiteX6" fmla="*/ 1169482 w 1802499"/>
              <a:gd name="connsiteY6" fmla="*/ 1266034 h 1266034"/>
              <a:gd name="connsiteX7" fmla="*/ 1153710 w 1802499"/>
              <a:gd name="connsiteY7" fmla="*/ 1264444 h 1266034"/>
              <a:gd name="connsiteX8" fmla="*/ 0 w 1802499"/>
              <a:gd name="connsiteY8" fmla="*/ 1264444 h 126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499" h="1266034">
                <a:moveTo>
                  <a:pt x="0" y="0"/>
                </a:moveTo>
                <a:lnTo>
                  <a:pt x="1169482" y="0"/>
                </a:lnTo>
                <a:lnTo>
                  <a:pt x="1175366" y="0"/>
                </a:lnTo>
                <a:lnTo>
                  <a:pt x="1175366" y="593"/>
                </a:lnTo>
                <a:lnTo>
                  <a:pt x="1297057" y="12861"/>
                </a:lnTo>
                <a:cubicBezTo>
                  <a:pt x="1585512" y="71887"/>
                  <a:pt x="1802499" y="327112"/>
                  <a:pt x="1802499" y="633017"/>
                </a:cubicBezTo>
                <a:cubicBezTo>
                  <a:pt x="1802499" y="982623"/>
                  <a:pt x="1519088" y="1266034"/>
                  <a:pt x="1169482" y="1266034"/>
                </a:cubicBezTo>
                <a:lnTo>
                  <a:pt x="1153710" y="1264444"/>
                </a:lnTo>
                <a:lnTo>
                  <a:pt x="0" y="1264444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bg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</a:t>
            </a:r>
            <a:br>
              <a:rPr lang="en-US" dirty="0"/>
            </a:br>
            <a:r>
              <a:rPr lang="en-US" dirty="0"/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26531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llage, Light">
    <p:bg>
      <p:bgPr>
        <a:solidFill>
          <a:srgbClr val="ECE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DB44-F8B9-E966-A5E0-F52EF39C0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623426"/>
            <a:ext cx="3525520" cy="661814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Slide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8A9A-AB8D-C94D-3CC2-249FDAE78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EAE6C-C240-2032-AF10-9F903B5D1E75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88B7C-93DA-8C7F-F096-FBCC4C751B1C}"/>
              </a:ext>
            </a:extLst>
          </p:cNvPr>
          <p:cNvSpPr/>
          <p:nvPr userDrawn="1"/>
        </p:nvSpPr>
        <p:spPr>
          <a:xfrm>
            <a:off x="6129338" y="1189037"/>
            <a:ext cx="417512" cy="8778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7FB1A-3C84-90BB-2258-B7E26EAFBEB1}"/>
              </a:ext>
            </a:extLst>
          </p:cNvPr>
          <p:cNvSpPr/>
          <p:nvPr userDrawn="1"/>
        </p:nvSpPr>
        <p:spPr>
          <a:xfrm>
            <a:off x="5788025" y="2721616"/>
            <a:ext cx="1116646" cy="103123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7C1C1-A094-BC8E-7189-CF6E8B079529}"/>
              </a:ext>
            </a:extLst>
          </p:cNvPr>
          <p:cNvSpPr/>
          <p:nvPr userDrawn="1"/>
        </p:nvSpPr>
        <p:spPr>
          <a:xfrm>
            <a:off x="10112433" y="-92393"/>
            <a:ext cx="417512" cy="87788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B801D-0316-1D18-2A38-06DD3E887248}"/>
              </a:ext>
            </a:extLst>
          </p:cNvPr>
          <p:cNvSpPr/>
          <p:nvPr userDrawn="1"/>
        </p:nvSpPr>
        <p:spPr>
          <a:xfrm>
            <a:off x="11399496" y="4927625"/>
            <a:ext cx="938278" cy="196427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4CA74-C417-F43A-88A4-9FEAE2144217}"/>
              </a:ext>
            </a:extLst>
          </p:cNvPr>
          <p:cNvSpPr/>
          <p:nvPr userDrawn="1"/>
        </p:nvSpPr>
        <p:spPr>
          <a:xfrm>
            <a:off x="3985683" y="5778500"/>
            <a:ext cx="2136047" cy="120480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8725BCB-D87E-C102-1B44-C26068FB318A}"/>
              </a:ext>
            </a:extLst>
          </p:cNvPr>
          <p:cNvSpPr/>
          <p:nvPr userDrawn="1"/>
        </p:nvSpPr>
        <p:spPr>
          <a:xfrm>
            <a:off x="4292998" y="-96367"/>
            <a:ext cx="1834752" cy="128350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585443A-20E7-B8C1-AC58-6929C5594E1F}"/>
              </a:ext>
            </a:extLst>
          </p:cNvPr>
          <p:cNvSpPr/>
          <p:nvPr userDrawn="1"/>
        </p:nvSpPr>
        <p:spPr>
          <a:xfrm>
            <a:off x="8559635" y="2943641"/>
            <a:ext cx="2839043" cy="1986062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B187B3-38C2-AA00-605F-D3ED20D2A1B8}"/>
              </a:ext>
            </a:extLst>
          </p:cNvPr>
          <p:cNvSpPr/>
          <p:nvPr userDrawn="1"/>
        </p:nvSpPr>
        <p:spPr>
          <a:xfrm flipH="1" flipV="1">
            <a:off x="10529724" y="786220"/>
            <a:ext cx="1834752" cy="1283507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1DC9F57-09F6-1821-D869-3141F23F55A9}"/>
              </a:ext>
            </a:extLst>
          </p:cNvPr>
          <p:cNvSpPr/>
          <p:nvPr userDrawn="1"/>
        </p:nvSpPr>
        <p:spPr>
          <a:xfrm flipH="1" flipV="1">
            <a:off x="6119236" y="4130353"/>
            <a:ext cx="2361097" cy="1651713"/>
          </a:xfrm>
          <a:custGeom>
            <a:avLst/>
            <a:gdLst>
              <a:gd name="connsiteX0" fmla="*/ 1655149 w 4780763"/>
              <a:gd name="connsiteY0" fmla="*/ 0 h 3344400"/>
              <a:gd name="connsiteX1" fmla="*/ 4780763 w 4780763"/>
              <a:gd name="connsiteY1" fmla="*/ 0 h 3344400"/>
              <a:gd name="connsiteX2" fmla="*/ 4780763 w 4780763"/>
              <a:gd name="connsiteY2" fmla="*/ 3344400 h 3344400"/>
              <a:gd name="connsiteX3" fmla="*/ 1655149 w 4780763"/>
              <a:gd name="connsiteY3" fmla="*/ 3344400 h 3344400"/>
              <a:gd name="connsiteX4" fmla="*/ 1655149 w 4780763"/>
              <a:gd name="connsiteY4" fmla="*/ 3342664 h 3344400"/>
              <a:gd name="connsiteX5" fmla="*/ 1500400 w 4780763"/>
              <a:gd name="connsiteY5" fmla="*/ 3334850 h 3344400"/>
              <a:gd name="connsiteX6" fmla="*/ 0 w 4780763"/>
              <a:gd name="connsiteY6" fmla="*/ 1672200 h 3344400"/>
              <a:gd name="connsiteX7" fmla="*/ 1500400 w 4780763"/>
              <a:gd name="connsiteY7" fmla="*/ 9551 h 3344400"/>
              <a:gd name="connsiteX8" fmla="*/ 1655149 w 4780763"/>
              <a:gd name="connsiteY8" fmla="*/ 1737 h 33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0763" h="3344400">
                <a:moveTo>
                  <a:pt x="1655149" y="0"/>
                </a:moveTo>
                <a:lnTo>
                  <a:pt x="4780763" y="0"/>
                </a:lnTo>
                <a:lnTo>
                  <a:pt x="4780763" y="3344400"/>
                </a:lnTo>
                <a:lnTo>
                  <a:pt x="1655149" y="3344400"/>
                </a:lnTo>
                <a:lnTo>
                  <a:pt x="1655149" y="3342664"/>
                </a:lnTo>
                <a:lnTo>
                  <a:pt x="1500400" y="3334850"/>
                </a:lnTo>
                <a:cubicBezTo>
                  <a:pt x="657648" y="3249263"/>
                  <a:pt x="0" y="2537532"/>
                  <a:pt x="0" y="1672200"/>
                </a:cubicBezTo>
                <a:cubicBezTo>
                  <a:pt x="0" y="806868"/>
                  <a:pt x="657648" y="95137"/>
                  <a:pt x="1500400" y="9551"/>
                </a:cubicBezTo>
                <a:lnTo>
                  <a:pt x="1655149" y="1737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C63B161-D755-726D-54C8-D0A5BD06D0C7}"/>
              </a:ext>
            </a:extLst>
          </p:cNvPr>
          <p:cNvSpPr/>
          <p:nvPr userDrawn="1"/>
        </p:nvSpPr>
        <p:spPr>
          <a:xfrm flipH="1" flipV="1">
            <a:off x="-425694" y="1482724"/>
            <a:ext cx="5633136" cy="4139678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AA20CE2-5607-8BF5-D836-539156A3DBEA}"/>
              </a:ext>
            </a:extLst>
          </p:cNvPr>
          <p:cNvSpPr/>
          <p:nvPr userDrawn="1"/>
        </p:nvSpPr>
        <p:spPr>
          <a:xfrm flipH="1" flipV="1">
            <a:off x="6903543" y="468289"/>
            <a:ext cx="3069841" cy="2255964"/>
          </a:xfrm>
          <a:custGeom>
            <a:avLst/>
            <a:gdLst>
              <a:gd name="connsiteX0" fmla="*/ 5633136 w 5633136"/>
              <a:gd name="connsiteY0" fmla="*/ 4139678 h 4139678"/>
              <a:gd name="connsiteX1" fmla="*/ 2048734 w 5633136"/>
              <a:gd name="connsiteY1" fmla="*/ 4139678 h 4139678"/>
              <a:gd name="connsiteX2" fmla="*/ 2048734 w 5633136"/>
              <a:gd name="connsiteY2" fmla="*/ 4137529 h 4139678"/>
              <a:gd name="connsiteX3" fmla="*/ 1857187 w 5633136"/>
              <a:gd name="connsiteY3" fmla="*/ 4127857 h 4139678"/>
              <a:gd name="connsiteX4" fmla="*/ 0 w 5633136"/>
              <a:gd name="connsiteY4" fmla="*/ 2069839 h 4139678"/>
              <a:gd name="connsiteX5" fmla="*/ 1857187 w 5633136"/>
              <a:gd name="connsiteY5" fmla="*/ 11822 h 4139678"/>
              <a:gd name="connsiteX6" fmla="*/ 2048734 w 5633136"/>
              <a:gd name="connsiteY6" fmla="*/ 2150 h 4139678"/>
              <a:gd name="connsiteX7" fmla="*/ 2048734 w 5633136"/>
              <a:gd name="connsiteY7" fmla="*/ 0 h 4139678"/>
              <a:gd name="connsiteX8" fmla="*/ 5633136 w 5633136"/>
              <a:gd name="connsiteY8" fmla="*/ 0 h 41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3136" h="4139678">
                <a:moveTo>
                  <a:pt x="5633136" y="4139678"/>
                </a:moveTo>
                <a:lnTo>
                  <a:pt x="2048734" y="4139678"/>
                </a:lnTo>
                <a:lnTo>
                  <a:pt x="2048734" y="4137529"/>
                </a:lnTo>
                <a:lnTo>
                  <a:pt x="1857187" y="4127857"/>
                </a:lnTo>
                <a:cubicBezTo>
                  <a:pt x="814033" y="4021918"/>
                  <a:pt x="0" y="3140942"/>
                  <a:pt x="0" y="2069839"/>
                </a:cubicBezTo>
                <a:cubicBezTo>
                  <a:pt x="0" y="998737"/>
                  <a:pt x="814033" y="117760"/>
                  <a:pt x="1857187" y="11822"/>
                </a:cubicBezTo>
                <a:lnTo>
                  <a:pt x="2048734" y="2150"/>
                </a:lnTo>
                <a:lnTo>
                  <a:pt x="2048734" y="0"/>
                </a:lnTo>
                <a:lnTo>
                  <a:pt x="5633136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F3B5DFA-435C-4A43-0113-A8C353910300}"/>
              </a:ext>
            </a:extLst>
          </p:cNvPr>
          <p:cNvSpPr/>
          <p:nvPr userDrawn="1"/>
        </p:nvSpPr>
        <p:spPr>
          <a:xfrm>
            <a:off x="6117598" y="4130353"/>
            <a:ext cx="2369171" cy="1648800"/>
          </a:xfrm>
          <a:custGeom>
            <a:avLst/>
            <a:gdLst>
              <a:gd name="connsiteX0" fmla="*/ 0 w 2369171"/>
              <a:gd name="connsiteY0" fmla="*/ 0 h 1648800"/>
              <a:gd name="connsiteX1" fmla="*/ 1544771 w 2369171"/>
              <a:gd name="connsiteY1" fmla="*/ 0 h 1648800"/>
              <a:gd name="connsiteX2" fmla="*/ 1545179 w 2369171"/>
              <a:gd name="connsiteY2" fmla="*/ 0 h 1648800"/>
              <a:gd name="connsiteX3" fmla="*/ 1545179 w 2369171"/>
              <a:gd name="connsiteY3" fmla="*/ 21 h 1648800"/>
              <a:gd name="connsiteX4" fmla="*/ 1629061 w 2369171"/>
              <a:gd name="connsiteY4" fmla="*/ 4256 h 1648800"/>
              <a:gd name="connsiteX5" fmla="*/ 2369171 w 2369171"/>
              <a:gd name="connsiteY5" fmla="*/ 824400 h 1648800"/>
              <a:gd name="connsiteX6" fmla="*/ 1629061 w 2369171"/>
              <a:gd name="connsiteY6" fmla="*/ 1644544 h 1648800"/>
              <a:gd name="connsiteX7" fmla="*/ 1545179 w 2369171"/>
              <a:gd name="connsiteY7" fmla="*/ 1648780 h 1648800"/>
              <a:gd name="connsiteX8" fmla="*/ 1545179 w 2369171"/>
              <a:gd name="connsiteY8" fmla="*/ 1648800 h 1648800"/>
              <a:gd name="connsiteX9" fmla="*/ 1544771 w 2369171"/>
              <a:gd name="connsiteY9" fmla="*/ 1648800 h 1648800"/>
              <a:gd name="connsiteX10" fmla="*/ 0 w 2369171"/>
              <a:gd name="connsiteY10" fmla="*/ 1648800 h 1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9171" h="1648800">
                <a:moveTo>
                  <a:pt x="0" y="0"/>
                </a:moveTo>
                <a:lnTo>
                  <a:pt x="1544771" y="0"/>
                </a:lnTo>
                <a:lnTo>
                  <a:pt x="1545179" y="0"/>
                </a:lnTo>
                <a:lnTo>
                  <a:pt x="1545179" y="21"/>
                </a:lnTo>
                <a:lnTo>
                  <a:pt x="1629061" y="4256"/>
                </a:lnTo>
                <a:cubicBezTo>
                  <a:pt x="2044770" y="46474"/>
                  <a:pt x="2369171" y="397553"/>
                  <a:pt x="2369171" y="824400"/>
                </a:cubicBezTo>
                <a:cubicBezTo>
                  <a:pt x="2369171" y="1251248"/>
                  <a:pt x="2044770" y="1602327"/>
                  <a:pt x="1629061" y="1644544"/>
                </a:cubicBezTo>
                <a:lnTo>
                  <a:pt x="1545179" y="1648780"/>
                </a:lnTo>
                <a:lnTo>
                  <a:pt x="1545179" y="1648800"/>
                </a:lnTo>
                <a:lnTo>
                  <a:pt x="1544771" y="1648800"/>
                </a:lnTo>
                <a:lnTo>
                  <a:pt x="0" y="164880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Picture Placeholder 38">
            <a:extLst>
              <a:ext uri="{FF2B5EF4-FFF2-40B4-BE49-F238E27FC236}">
                <a16:creationId xmlns:a16="http://schemas.microsoft.com/office/drawing/2014/main" id="{9444D5AB-A00A-5B6D-DB56-8B163FFF2B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02000" y="-82054"/>
            <a:ext cx="1810800" cy="125640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dirty="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2" name="Picture Placeholder 42">
            <a:extLst>
              <a:ext uri="{FF2B5EF4-FFF2-40B4-BE49-F238E27FC236}">
                <a16:creationId xmlns:a16="http://schemas.microsoft.com/office/drawing/2014/main" id="{F984FDEB-3329-C7A9-C25C-49B2014E99B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-426513" y="1492248"/>
            <a:ext cx="5623200" cy="41184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smtClean="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4" name="Picture Placeholder 43">
            <a:extLst>
              <a:ext uri="{FF2B5EF4-FFF2-40B4-BE49-F238E27FC236}">
                <a16:creationId xmlns:a16="http://schemas.microsoft.com/office/drawing/2014/main" id="{49855141-01BC-155E-CC83-5294A0C1768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14084" y="475795"/>
            <a:ext cx="3047479" cy="2239200"/>
          </a:xfrm>
          <a:custGeom>
            <a:avLst/>
            <a:gdLst>
              <a:gd name="connsiteX0" fmla="*/ 0 w 5617804"/>
              <a:gd name="connsiteY0" fmla="*/ 0 h 4100942"/>
              <a:gd name="connsiteX1" fmla="*/ 3567333 w 5617804"/>
              <a:gd name="connsiteY1" fmla="*/ 0 h 4100942"/>
              <a:gd name="connsiteX2" fmla="*/ 3586695 w 5617804"/>
              <a:gd name="connsiteY2" fmla="*/ 0 h 4100942"/>
              <a:gd name="connsiteX3" fmla="*/ 3586695 w 5617804"/>
              <a:gd name="connsiteY3" fmla="*/ 978 h 4100942"/>
              <a:gd name="connsiteX4" fmla="*/ 3776982 w 5617804"/>
              <a:gd name="connsiteY4" fmla="*/ 10586 h 4100942"/>
              <a:gd name="connsiteX5" fmla="*/ 5617804 w 5617804"/>
              <a:gd name="connsiteY5" fmla="*/ 2050471 h 4100942"/>
              <a:gd name="connsiteX6" fmla="*/ 3776982 w 5617804"/>
              <a:gd name="connsiteY6" fmla="*/ 4090356 h 4100942"/>
              <a:gd name="connsiteX7" fmla="*/ 3586695 w 5617804"/>
              <a:gd name="connsiteY7" fmla="*/ 4099965 h 4100942"/>
              <a:gd name="connsiteX8" fmla="*/ 3586695 w 5617804"/>
              <a:gd name="connsiteY8" fmla="*/ 4100940 h 4100942"/>
              <a:gd name="connsiteX9" fmla="*/ 3567373 w 5617804"/>
              <a:gd name="connsiteY9" fmla="*/ 4100940 h 4100942"/>
              <a:gd name="connsiteX10" fmla="*/ 3567333 w 5617804"/>
              <a:gd name="connsiteY10" fmla="*/ 4100942 h 4100942"/>
              <a:gd name="connsiteX11" fmla="*/ 3567293 w 5617804"/>
              <a:gd name="connsiteY11" fmla="*/ 4100940 h 4100942"/>
              <a:gd name="connsiteX12" fmla="*/ 0 w 5617804"/>
              <a:gd name="connsiteY12" fmla="*/ 4100940 h 41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17804" h="4100942">
                <a:moveTo>
                  <a:pt x="0" y="0"/>
                </a:moveTo>
                <a:lnTo>
                  <a:pt x="3567333" y="0"/>
                </a:lnTo>
                <a:lnTo>
                  <a:pt x="3586695" y="0"/>
                </a:lnTo>
                <a:lnTo>
                  <a:pt x="3586695" y="978"/>
                </a:lnTo>
                <a:lnTo>
                  <a:pt x="3776982" y="10586"/>
                </a:lnTo>
                <a:cubicBezTo>
                  <a:pt x="4810945" y="115591"/>
                  <a:pt x="5617804" y="988805"/>
                  <a:pt x="5617804" y="2050471"/>
                </a:cubicBezTo>
                <a:cubicBezTo>
                  <a:pt x="5617804" y="3112137"/>
                  <a:pt x="4810945" y="3985351"/>
                  <a:pt x="3776982" y="4090356"/>
                </a:cubicBezTo>
                <a:lnTo>
                  <a:pt x="3586695" y="4099965"/>
                </a:lnTo>
                <a:lnTo>
                  <a:pt x="3586695" y="4100940"/>
                </a:lnTo>
                <a:lnTo>
                  <a:pt x="3567373" y="4100940"/>
                </a:lnTo>
                <a:lnTo>
                  <a:pt x="3567333" y="4100942"/>
                </a:lnTo>
                <a:lnTo>
                  <a:pt x="3567293" y="4100940"/>
                </a:lnTo>
                <a:lnTo>
                  <a:pt x="0" y="4100940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874C7FBC-B206-2FD0-8405-19CDE1E3F86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30800" y="4140000"/>
            <a:ext cx="2340000" cy="1630800"/>
          </a:xfrm>
          <a:custGeom>
            <a:avLst/>
            <a:gdLst>
              <a:gd name="connsiteX0" fmla="*/ 0 w 2361916"/>
              <a:gd name="connsiteY0" fmla="*/ 0 h 1647826"/>
              <a:gd name="connsiteX1" fmla="*/ 1536415 w 2361916"/>
              <a:gd name="connsiteY1" fmla="*/ 0 h 1647826"/>
              <a:gd name="connsiteX2" fmla="*/ 1536415 w 2361916"/>
              <a:gd name="connsiteY2" fmla="*/ 80 h 1647826"/>
              <a:gd name="connsiteX3" fmla="*/ 1538003 w 2361916"/>
              <a:gd name="connsiteY3" fmla="*/ 0 h 1647826"/>
              <a:gd name="connsiteX4" fmla="*/ 2361916 w 2361916"/>
              <a:gd name="connsiteY4" fmla="*/ 823913 h 1647826"/>
              <a:gd name="connsiteX5" fmla="*/ 1538003 w 2361916"/>
              <a:gd name="connsiteY5" fmla="*/ 1647826 h 1647826"/>
              <a:gd name="connsiteX6" fmla="*/ 1536415 w 2361916"/>
              <a:gd name="connsiteY6" fmla="*/ 1647746 h 1647826"/>
              <a:gd name="connsiteX7" fmla="*/ 1536415 w 2361916"/>
              <a:gd name="connsiteY7" fmla="*/ 1647825 h 1647826"/>
              <a:gd name="connsiteX8" fmla="*/ 0 w 2361916"/>
              <a:gd name="connsiteY8" fmla="*/ 1647825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1916" h="1647826">
                <a:moveTo>
                  <a:pt x="0" y="0"/>
                </a:moveTo>
                <a:lnTo>
                  <a:pt x="1536415" y="0"/>
                </a:lnTo>
                <a:lnTo>
                  <a:pt x="1536415" y="80"/>
                </a:lnTo>
                <a:lnTo>
                  <a:pt x="1538003" y="0"/>
                </a:lnTo>
                <a:cubicBezTo>
                  <a:pt x="1993038" y="0"/>
                  <a:pt x="2361916" y="368878"/>
                  <a:pt x="2361916" y="823913"/>
                </a:cubicBezTo>
                <a:cubicBezTo>
                  <a:pt x="2361916" y="1278948"/>
                  <a:pt x="1993038" y="1647826"/>
                  <a:pt x="1538003" y="1647826"/>
                </a:cubicBezTo>
                <a:lnTo>
                  <a:pt x="1536415" y="1647746"/>
                </a:lnTo>
                <a:lnTo>
                  <a:pt x="1536415" y="1647825"/>
                </a:lnTo>
                <a:lnTo>
                  <a:pt x="0" y="1647825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6" name="Picture Placeholder 39">
            <a:extLst>
              <a:ext uri="{FF2B5EF4-FFF2-40B4-BE49-F238E27FC236}">
                <a16:creationId xmlns:a16="http://schemas.microsoft.com/office/drawing/2014/main" id="{4DC354E8-4BB3-27A1-76BC-3AFCD8E8363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68000" y="2955600"/>
            <a:ext cx="2815200" cy="1962000"/>
          </a:xfrm>
          <a:custGeom>
            <a:avLst/>
            <a:gdLst>
              <a:gd name="connsiteX0" fmla="*/ 1657800 w 4756984"/>
              <a:gd name="connsiteY0" fmla="*/ 0 h 3317130"/>
              <a:gd name="connsiteX1" fmla="*/ 1658182 w 4756984"/>
              <a:gd name="connsiteY1" fmla="*/ 19 h 3317130"/>
              <a:gd name="connsiteX2" fmla="*/ 1658182 w 4756984"/>
              <a:gd name="connsiteY2" fmla="*/ 0 h 3317130"/>
              <a:gd name="connsiteX3" fmla="*/ 4756984 w 4756984"/>
              <a:gd name="connsiteY3" fmla="*/ 0 h 3317130"/>
              <a:gd name="connsiteX4" fmla="*/ 4756984 w 4756984"/>
              <a:gd name="connsiteY4" fmla="*/ 3317129 h 3317130"/>
              <a:gd name="connsiteX5" fmla="*/ 1658182 w 4756984"/>
              <a:gd name="connsiteY5" fmla="*/ 3317129 h 3317130"/>
              <a:gd name="connsiteX6" fmla="*/ 1658182 w 4756984"/>
              <a:gd name="connsiteY6" fmla="*/ 3317111 h 3317130"/>
              <a:gd name="connsiteX7" fmla="*/ 1657800 w 4756984"/>
              <a:gd name="connsiteY7" fmla="*/ 3317130 h 3317130"/>
              <a:gd name="connsiteX8" fmla="*/ 0 w 4756984"/>
              <a:gd name="connsiteY8" fmla="*/ 1658565 h 3317130"/>
              <a:gd name="connsiteX9" fmla="*/ 1657800 w 4756984"/>
              <a:gd name="connsiteY9" fmla="*/ 0 h 33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6984" h="3317130">
                <a:moveTo>
                  <a:pt x="1657800" y="0"/>
                </a:moveTo>
                <a:lnTo>
                  <a:pt x="1658182" y="19"/>
                </a:lnTo>
                <a:lnTo>
                  <a:pt x="1658182" y="0"/>
                </a:lnTo>
                <a:lnTo>
                  <a:pt x="4756984" y="0"/>
                </a:lnTo>
                <a:lnTo>
                  <a:pt x="4756984" y="3317129"/>
                </a:lnTo>
                <a:lnTo>
                  <a:pt x="1658182" y="3317129"/>
                </a:lnTo>
                <a:lnTo>
                  <a:pt x="1658182" y="3317111"/>
                </a:lnTo>
                <a:lnTo>
                  <a:pt x="1657800" y="3317130"/>
                </a:lnTo>
                <a:cubicBezTo>
                  <a:pt x="742222" y="3317130"/>
                  <a:pt x="0" y="2574565"/>
                  <a:pt x="0" y="1658565"/>
                </a:cubicBezTo>
                <a:cubicBezTo>
                  <a:pt x="0" y="742565"/>
                  <a:pt x="742222" y="0"/>
                  <a:pt x="1657800" y="0"/>
                </a:cubicBez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 dirty="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 DELETE</a:t>
            </a:r>
          </a:p>
        </p:txBody>
      </p:sp>
      <p:sp>
        <p:nvSpPr>
          <p:cNvPr id="18" name="Picture Placeholder 40">
            <a:extLst>
              <a:ext uri="{FF2B5EF4-FFF2-40B4-BE49-F238E27FC236}">
                <a16:creationId xmlns:a16="http://schemas.microsoft.com/office/drawing/2014/main" id="{1666C607-A85C-287C-36DB-7DB29DC49F9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39855" y="792957"/>
            <a:ext cx="1810800" cy="1266034"/>
          </a:xfrm>
          <a:custGeom>
            <a:avLst/>
            <a:gdLst>
              <a:gd name="connsiteX0" fmla="*/ 0 w 1802499"/>
              <a:gd name="connsiteY0" fmla="*/ 0 h 1266034"/>
              <a:gd name="connsiteX1" fmla="*/ 1169482 w 1802499"/>
              <a:gd name="connsiteY1" fmla="*/ 0 h 1266034"/>
              <a:gd name="connsiteX2" fmla="*/ 1175366 w 1802499"/>
              <a:gd name="connsiteY2" fmla="*/ 0 h 1266034"/>
              <a:gd name="connsiteX3" fmla="*/ 1175366 w 1802499"/>
              <a:gd name="connsiteY3" fmla="*/ 593 h 1266034"/>
              <a:gd name="connsiteX4" fmla="*/ 1297057 w 1802499"/>
              <a:gd name="connsiteY4" fmla="*/ 12861 h 1266034"/>
              <a:gd name="connsiteX5" fmla="*/ 1802499 w 1802499"/>
              <a:gd name="connsiteY5" fmla="*/ 633017 h 1266034"/>
              <a:gd name="connsiteX6" fmla="*/ 1169482 w 1802499"/>
              <a:gd name="connsiteY6" fmla="*/ 1266034 h 1266034"/>
              <a:gd name="connsiteX7" fmla="*/ 1153710 w 1802499"/>
              <a:gd name="connsiteY7" fmla="*/ 1264444 h 1266034"/>
              <a:gd name="connsiteX8" fmla="*/ 0 w 1802499"/>
              <a:gd name="connsiteY8" fmla="*/ 1264444 h 126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2499" h="1266034">
                <a:moveTo>
                  <a:pt x="0" y="0"/>
                </a:moveTo>
                <a:lnTo>
                  <a:pt x="1169482" y="0"/>
                </a:lnTo>
                <a:lnTo>
                  <a:pt x="1175366" y="0"/>
                </a:lnTo>
                <a:lnTo>
                  <a:pt x="1175366" y="593"/>
                </a:lnTo>
                <a:lnTo>
                  <a:pt x="1297057" y="12861"/>
                </a:lnTo>
                <a:cubicBezTo>
                  <a:pt x="1585512" y="71887"/>
                  <a:pt x="1802499" y="327112"/>
                  <a:pt x="1802499" y="633017"/>
                </a:cubicBezTo>
                <a:cubicBezTo>
                  <a:pt x="1802499" y="982623"/>
                  <a:pt x="1519088" y="1266034"/>
                  <a:pt x="1169482" y="1266034"/>
                </a:cubicBezTo>
                <a:lnTo>
                  <a:pt x="1153710" y="1264444"/>
                </a:lnTo>
                <a:lnTo>
                  <a:pt x="0" y="1264444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000">
                <a:solidFill>
                  <a:schemeClr val="tx1"/>
                </a:solidFill>
                <a:effectLst/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INSERT PHOTO OR</a:t>
            </a:r>
            <a:br>
              <a:rPr lang="en-US" dirty="0"/>
            </a:br>
            <a:r>
              <a:rPr lang="en-US" dirty="0"/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15423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slideLayout" Target="../slideLayouts/slideLayout164.xml"/><Relationship Id="rId16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C56B91-6674-B06B-2717-EC5592EFA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5"/>
            <a:ext cx="9759950" cy="8540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3447A-36BB-13A4-99C2-04D10D4BA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15335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5B1B2-CA27-6226-4B9E-95D617CB9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885" y="6318780"/>
            <a:ext cx="3683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100"/>
              </a:lnSpc>
              <a:defRPr sz="1100" b="1">
                <a:solidFill>
                  <a:schemeClr val="tx2"/>
                </a:solidFill>
              </a:defRPr>
            </a:lvl1pPr>
          </a:lstStyle>
          <a:p>
            <a:fld id="{F19811FD-96DF-42B1-BDBB-EF3C0573B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D6948-B537-564E-8F94-C76D629456A4}"/>
              </a:ext>
            </a:extLst>
          </p:cNvPr>
          <p:cNvSpPr txBox="1"/>
          <p:nvPr userDrawn="1"/>
        </p:nvSpPr>
        <p:spPr>
          <a:xfrm>
            <a:off x="533400" y="6443130"/>
            <a:ext cx="2626783" cy="1113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700" dirty="0">
                <a:solidFill>
                  <a:schemeClr val="tx1"/>
                </a:solidFill>
              </a:rPr>
              <a:t>Confidential © Perkins Coie LLP</a:t>
            </a:r>
          </a:p>
        </p:txBody>
      </p:sp>
      <p:pic>
        <p:nvPicPr>
          <p:cNvPr id="10" name="Picture 9" descr="A black screen with purple lines&#10;&#10;Description automatically generated">
            <a:extLst>
              <a:ext uri="{FF2B5EF4-FFF2-40B4-BE49-F238E27FC236}">
                <a16:creationId xmlns:a16="http://schemas.microsoft.com/office/drawing/2014/main" id="{DB84DCEE-2CEC-0EE5-3CB2-31A7C31AA239}"/>
              </a:ext>
            </a:extLst>
          </p:cNvPr>
          <p:cNvPicPr>
            <a:picLocks/>
          </p:cNvPicPr>
          <p:nvPr userDrawn="1"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96" y="322646"/>
            <a:ext cx="1709931" cy="65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3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810" r:id="rId5"/>
    <p:sldLayoutId id="2147483811" r:id="rId6"/>
    <p:sldLayoutId id="2147483663" r:id="rId7"/>
    <p:sldLayoutId id="2147483664" r:id="rId8"/>
    <p:sldLayoutId id="2147483813" r:id="rId9"/>
    <p:sldLayoutId id="2147483665" r:id="rId10"/>
    <p:sldLayoutId id="2147483814" r:id="rId11"/>
    <p:sldLayoutId id="2147483880" r:id="rId12"/>
    <p:sldLayoutId id="2147483879" r:id="rId13"/>
    <p:sldLayoutId id="2147483878" r:id="rId14"/>
    <p:sldLayoutId id="2147483877" r:id="rId15"/>
    <p:sldLayoutId id="2147483874" r:id="rId16"/>
    <p:sldLayoutId id="2147483882" r:id="rId17"/>
    <p:sldLayoutId id="2147483881" r:id="rId18"/>
    <p:sldLayoutId id="2147483875" r:id="rId19"/>
    <p:sldLayoutId id="2147483883" r:id="rId20"/>
    <p:sldLayoutId id="2147483884" r:id="rId21"/>
    <p:sldLayoutId id="2147483876" r:id="rId22"/>
    <p:sldLayoutId id="2147483885" r:id="rId23"/>
    <p:sldLayoutId id="2147483886" r:id="rId24"/>
    <p:sldLayoutId id="2147483757" r:id="rId25"/>
    <p:sldLayoutId id="2147483887" r:id="rId26"/>
    <p:sldLayoutId id="2147483888" r:id="rId27"/>
    <p:sldLayoutId id="2147483870" r:id="rId28"/>
    <p:sldLayoutId id="2147483889" r:id="rId29"/>
    <p:sldLayoutId id="2147483890" r:id="rId30"/>
    <p:sldLayoutId id="2147483871" r:id="rId31"/>
    <p:sldLayoutId id="2147483891" r:id="rId32"/>
    <p:sldLayoutId id="2147483892" r:id="rId33"/>
    <p:sldLayoutId id="2147483872" r:id="rId34"/>
    <p:sldLayoutId id="2147483893" r:id="rId35"/>
    <p:sldLayoutId id="2147483894" r:id="rId36"/>
    <p:sldLayoutId id="2147483666" r:id="rId37"/>
    <p:sldLayoutId id="2147483815" r:id="rId38"/>
    <p:sldLayoutId id="2147483758" r:id="rId39"/>
    <p:sldLayoutId id="2147483667" r:id="rId40"/>
    <p:sldLayoutId id="2147483816" r:id="rId41"/>
    <p:sldLayoutId id="2147483759" r:id="rId42"/>
    <p:sldLayoutId id="2147483668" r:id="rId43"/>
    <p:sldLayoutId id="2147483669" r:id="rId44"/>
    <p:sldLayoutId id="2147483670" r:id="rId45"/>
    <p:sldLayoutId id="2147483671" r:id="rId46"/>
    <p:sldLayoutId id="2147483672" r:id="rId47"/>
    <p:sldLayoutId id="2147483673" r:id="rId48"/>
    <p:sldLayoutId id="2147483817" r:id="rId49"/>
    <p:sldLayoutId id="2147483818" r:id="rId50"/>
    <p:sldLayoutId id="2147483819" r:id="rId51"/>
    <p:sldLayoutId id="2147483820" r:id="rId52"/>
    <p:sldLayoutId id="2147483821" r:id="rId53"/>
    <p:sldLayoutId id="2147483822" r:id="rId54"/>
    <p:sldLayoutId id="2147483823" r:id="rId55"/>
    <p:sldLayoutId id="2147483824" r:id="rId56"/>
    <p:sldLayoutId id="2147483825" r:id="rId57"/>
    <p:sldLayoutId id="2147483826" r:id="rId58"/>
    <p:sldLayoutId id="2147483827" r:id="rId59"/>
    <p:sldLayoutId id="2147483828" r:id="rId60"/>
    <p:sldLayoutId id="2147483674" r:id="rId61"/>
    <p:sldLayoutId id="2147483675" r:id="rId62"/>
    <p:sldLayoutId id="2147483676" r:id="rId63"/>
    <p:sldLayoutId id="2147483677" r:id="rId64"/>
    <p:sldLayoutId id="2147483680" r:id="rId65"/>
    <p:sldLayoutId id="2147483868" r:id="rId66"/>
    <p:sldLayoutId id="2147483681" r:id="rId67"/>
    <p:sldLayoutId id="2147483682" r:id="rId68"/>
    <p:sldLayoutId id="2147483698" r:id="rId69"/>
    <p:sldLayoutId id="2147483711" r:id="rId70"/>
    <p:sldLayoutId id="2147483712" r:id="rId71"/>
    <p:sldLayoutId id="2147483769" r:id="rId72"/>
    <p:sldLayoutId id="2147483770" r:id="rId73"/>
    <p:sldLayoutId id="2147483771" r:id="rId74"/>
    <p:sldLayoutId id="2147483865" r:id="rId75"/>
    <p:sldLayoutId id="2147483829" r:id="rId76"/>
    <p:sldLayoutId id="2147483772" r:id="rId77"/>
    <p:sldLayoutId id="2147483773" r:id="rId78"/>
    <p:sldLayoutId id="2147483774" r:id="rId79"/>
    <p:sldLayoutId id="2147483775" r:id="rId80"/>
    <p:sldLayoutId id="2147483776" r:id="rId81"/>
    <p:sldLayoutId id="2147483777" r:id="rId82"/>
    <p:sldLayoutId id="2147483778" r:id="rId83"/>
    <p:sldLayoutId id="2147483860" r:id="rId84"/>
    <p:sldLayoutId id="2147483779" r:id="rId85"/>
    <p:sldLayoutId id="2147483780" r:id="rId86"/>
    <p:sldLayoutId id="2147483781" r:id="rId87"/>
    <p:sldLayoutId id="2147483859" r:id="rId88"/>
    <p:sldLayoutId id="2147483782" r:id="rId89"/>
    <p:sldLayoutId id="2147483858" r:id="rId90"/>
    <p:sldLayoutId id="2147483783" r:id="rId91"/>
    <p:sldLayoutId id="2147483830" r:id="rId92"/>
    <p:sldLayoutId id="2147483784" r:id="rId93"/>
    <p:sldLayoutId id="2147483895" r:id="rId94"/>
    <p:sldLayoutId id="2147483896" r:id="rId95"/>
    <p:sldLayoutId id="2147483897" r:id="rId96"/>
    <p:sldLayoutId id="2147483785" r:id="rId97"/>
    <p:sldLayoutId id="2147483857" r:id="rId98"/>
    <p:sldLayoutId id="2147483786" r:id="rId99"/>
    <p:sldLayoutId id="2147483834" r:id="rId100"/>
    <p:sldLayoutId id="2147483787" r:id="rId101"/>
    <p:sldLayoutId id="2147483788" r:id="rId102"/>
    <p:sldLayoutId id="2147483856" r:id="rId103"/>
    <p:sldLayoutId id="2147483789" r:id="rId104"/>
    <p:sldLayoutId id="2147483835" r:id="rId105"/>
    <p:sldLayoutId id="2147483790" r:id="rId106"/>
    <p:sldLayoutId id="2147483791" r:id="rId107"/>
    <p:sldLayoutId id="2147483855" r:id="rId108"/>
    <p:sldLayoutId id="2147483792" r:id="rId109"/>
    <p:sldLayoutId id="2147483836" r:id="rId110"/>
    <p:sldLayoutId id="2147483793" r:id="rId111"/>
    <p:sldLayoutId id="2147483794" r:id="rId112"/>
    <p:sldLayoutId id="2147483854" r:id="rId113"/>
    <p:sldLayoutId id="2147483795" r:id="rId114"/>
    <p:sldLayoutId id="2147483837" r:id="rId115"/>
    <p:sldLayoutId id="2147483796" r:id="rId116"/>
    <p:sldLayoutId id="2147483797" r:id="rId117"/>
    <p:sldLayoutId id="2147483853" r:id="rId118"/>
    <p:sldLayoutId id="2147483798" r:id="rId119"/>
    <p:sldLayoutId id="2147483838" r:id="rId120"/>
    <p:sldLayoutId id="2147483799" r:id="rId121"/>
    <p:sldLayoutId id="2147483803" r:id="rId122"/>
    <p:sldLayoutId id="2147483852" r:id="rId123"/>
    <p:sldLayoutId id="2147483804" r:id="rId124"/>
    <p:sldLayoutId id="2147483839" r:id="rId125"/>
    <p:sldLayoutId id="2147483805" r:id="rId126"/>
    <p:sldLayoutId id="2147483806" r:id="rId127"/>
    <p:sldLayoutId id="2147483851" r:id="rId128"/>
    <p:sldLayoutId id="2147483807" r:id="rId129"/>
    <p:sldLayoutId id="2147483840" r:id="rId130"/>
    <p:sldLayoutId id="2147483808" r:id="rId131"/>
    <p:sldLayoutId id="2147483713" r:id="rId132"/>
    <p:sldLayoutId id="2147483841" r:id="rId133"/>
    <p:sldLayoutId id="2147483760" r:id="rId134"/>
    <p:sldLayoutId id="2147483715" r:id="rId135"/>
    <p:sldLayoutId id="2147483842" r:id="rId136"/>
    <p:sldLayoutId id="2147483761" r:id="rId137"/>
    <p:sldLayoutId id="2147483729" r:id="rId138"/>
    <p:sldLayoutId id="2147483843" r:id="rId139"/>
    <p:sldLayoutId id="2147483762" r:id="rId140"/>
    <p:sldLayoutId id="2147483731" r:id="rId141"/>
    <p:sldLayoutId id="2147483844" r:id="rId142"/>
    <p:sldLayoutId id="2147483768" r:id="rId143"/>
    <p:sldLayoutId id="2147483732" r:id="rId144"/>
    <p:sldLayoutId id="2147483845" r:id="rId145"/>
    <p:sldLayoutId id="2147483763" r:id="rId146"/>
    <p:sldLayoutId id="2147483733" r:id="rId147"/>
    <p:sldLayoutId id="2147483846" r:id="rId148"/>
    <p:sldLayoutId id="2147483764" r:id="rId149"/>
    <p:sldLayoutId id="2147483734" r:id="rId150"/>
    <p:sldLayoutId id="2147483847" r:id="rId151"/>
    <p:sldLayoutId id="2147483765" r:id="rId152"/>
    <p:sldLayoutId id="2147483735" r:id="rId153"/>
    <p:sldLayoutId id="2147483848" r:id="rId154"/>
    <p:sldLayoutId id="2147483766" r:id="rId155"/>
    <p:sldLayoutId id="2147483748" r:id="rId156"/>
    <p:sldLayoutId id="2147483749" r:id="rId157"/>
    <p:sldLayoutId id="2147483750" r:id="rId158"/>
    <p:sldLayoutId id="2147483751" r:id="rId159"/>
    <p:sldLayoutId id="2147483752" r:id="rId160"/>
    <p:sldLayoutId id="2147483849" r:id="rId161"/>
    <p:sldLayoutId id="2147483767" r:id="rId162"/>
    <p:sldLayoutId id="2147483753" r:id="rId163"/>
    <p:sldLayoutId id="2147483754" r:id="rId164"/>
    <p:sldLayoutId id="2147483755" r:id="rId165"/>
    <p:sldLayoutId id="2147483850" r:id="rId166"/>
    <p:sldLayoutId id="2147483756" r:id="rId1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ptos" panose="020B00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ptos" panose="020B00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ptos" panose="020B00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ptos" panose="020B00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ptos" panose="020B00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6.xml"/><Relationship Id="rId4" Type="http://schemas.openxmlformats.org/officeDocument/2006/relationships/image" Target="cid:image007.png@01DC1841.646B599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631F-912D-9606-4539-A559D233B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b="1" dirty="0"/>
              <a:t>Antitrust and Competition Issues in AI Development and Distribution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B89A0-7B8F-51F5-C5DA-FED387A2BB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April 14,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9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05CC5-FEFF-CF04-F054-C3345D46F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BE2AA0-03AC-1775-80C3-420112BC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07" y="330868"/>
            <a:ext cx="8891587" cy="854075"/>
          </a:xfrm>
        </p:spPr>
        <p:txBody>
          <a:bodyPr/>
          <a:lstStyle/>
          <a:p>
            <a:pPr algn="ctr"/>
            <a:r>
              <a:rPr lang="en-GB" sz="3000" dirty="0">
                <a:solidFill>
                  <a:srgbClr val="7030A0"/>
                </a:solidFill>
              </a:rPr>
              <a:t>Agenda</a:t>
            </a:r>
            <a:endParaRPr lang="en-US" sz="3000" dirty="0">
              <a:solidFill>
                <a:srgbClr val="7030A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52620-5B62-C0E9-21D6-5CD8616FAD3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9482" y="1184943"/>
            <a:ext cx="11173035" cy="3061962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romanUcPeriod"/>
            </a:pPr>
            <a:r>
              <a:rPr lang="en-GB" dirty="0">
                <a:latin typeface="+mn-lt"/>
              </a:rPr>
              <a:t>The AI Stack</a:t>
            </a:r>
          </a:p>
          <a:p>
            <a:pPr>
              <a:lnSpc>
                <a:spcPct val="150000"/>
              </a:lnSpc>
              <a:buFont typeface="+mj-lt"/>
              <a:buAutoNum type="romanUcPeriod"/>
            </a:pPr>
            <a:r>
              <a:rPr lang="en-GB" dirty="0">
                <a:latin typeface="+mn-lt"/>
              </a:rPr>
              <a:t>Current AI-Related Cases </a:t>
            </a:r>
          </a:p>
          <a:p>
            <a:pPr>
              <a:lnSpc>
                <a:spcPct val="150000"/>
              </a:lnSpc>
              <a:buFont typeface="+mj-lt"/>
              <a:buAutoNum type="romanUcPeriod"/>
            </a:pPr>
            <a:r>
              <a:rPr lang="en-GB" dirty="0">
                <a:latin typeface="+mn-lt"/>
              </a:rPr>
              <a:t>Issues to Date</a:t>
            </a:r>
          </a:p>
          <a:p>
            <a:pPr>
              <a:lnSpc>
                <a:spcPct val="150000"/>
              </a:lnSpc>
              <a:buFont typeface="+mj-lt"/>
              <a:buAutoNum type="romanUcPeriod"/>
            </a:pPr>
            <a:r>
              <a:rPr lang="en-US" dirty="0">
                <a:latin typeface="+mn-lt"/>
              </a:rPr>
              <a:t>Themes Across the Various Cases and Issues</a:t>
            </a:r>
            <a:endParaRPr lang="en-GB" dirty="0">
              <a:latin typeface="+mn-lt"/>
            </a:endParaRPr>
          </a:p>
          <a:p>
            <a:pPr>
              <a:lnSpc>
                <a:spcPct val="150000"/>
              </a:lnSpc>
              <a:buFont typeface="+mj-lt"/>
              <a:buAutoNum type="romanUcPeriod"/>
            </a:pPr>
            <a:r>
              <a:rPr lang="en-US" dirty="0">
                <a:latin typeface="+mn-lt"/>
              </a:rPr>
              <a:t>The Right Instrument: Competition Law vs. DMA vs. Others</a:t>
            </a:r>
          </a:p>
        </p:txBody>
      </p:sp>
    </p:spTree>
    <p:extLst>
      <p:ext uri="{BB962C8B-B14F-4D97-AF65-F5344CB8AC3E}">
        <p14:creationId xmlns:p14="http://schemas.microsoft.com/office/powerpoint/2010/main" val="3347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8AA12-F809-9263-CBD7-78B1C64A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ADE9C55-A6B3-F095-9748-9B277773853E}"/>
              </a:ext>
            </a:extLst>
          </p:cNvPr>
          <p:cNvSpPr txBox="1">
            <a:spLocks/>
          </p:cNvSpPr>
          <p:nvPr/>
        </p:nvSpPr>
        <p:spPr>
          <a:xfrm>
            <a:off x="686319" y="3365215"/>
            <a:ext cx="2798437" cy="1584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26855A43-1EBC-CDE4-D427-B0DD415A5EBC}"/>
              </a:ext>
            </a:extLst>
          </p:cNvPr>
          <p:cNvSpPr txBox="1">
            <a:spLocks/>
          </p:cNvSpPr>
          <p:nvPr/>
        </p:nvSpPr>
        <p:spPr>
          <a:xfrm>
            <a:off x="539790" y="2895042"/>
            <a:ext cx="6403375" cy="1472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None/>
              <a:defRPr sz="1200" kern="1200" baseline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3609E2E-513D-DBFD-70BA-C0833BF343D4}"/>
              </a:ext>
            </a:extLst>
          </p:cNvPr>
          <p:cNvSpPr txBox="1">
            <a:spLocks/>
          </p:cNvSpPr>
          <p:nvPr/>
        </p:nvSpPr>
        <p:spPr>
          <a:xfrm>
            <a:off x="8628994" y="1582027"/>
            <a:ext cx="3327388" cy="1656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E0F939-67BA-082B-DA74-C6D8B1BDF117}"/>
              </a:ext>
            </a:extLst>
          </p:cNvPr>
          <p:cNvSpPr txBox="1"/>
          <p:nvPr/>
        </p:nvSpPr>
        <p:spPr>
          <a:xfrm>
            <a:off x="1727200" y="471508"/>
            <a:ext cx="8737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000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I. </a:t>
            </a:r>
            <a:r>
              <a:rPr lang="en-US" sz="30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The AI Stack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14146-494E-D90F-5E16-F3263CA11B0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44" y="1125753"/>
            <a:ext cx="9241912" cy="48552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DE3FC6F-E97D-48CD-40D7-27876CAF1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4885" y="6318780"/>
            <a:ext cx="368300" cy="365125"/>
          </a:xfrm>
        </p:spPr>
        <p:txBody>
          <a:bodyPr/>
          <a:lstStyle/>
          <a:p>
            <a:fld id="{F19811FD-96DF-42B1-BDBB-EF3C0573B8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3D7A-16D8-8C79-AA89-070F561B1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7F1FB73-57BF-E3B3-870B-C8963C4709F9}"/>
              </a:ext>
            </a:extLst>
          </p:cNvPr>
          <p:cNvSpPr txBox="1">
            <a:spLocks/>
          </p:cNvSpPr>
          <p:nvPr/>
        </p:nvSpPr>
        <p:spPr>
          <a:xfrm>
            <a:off x="686319" y="3365215"/>
            <a:ext cx="2798437" cy="1584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B6321D2-6C42-399F-682C-6074EBB9E999}"/>
              </a:ext>
            </a:extLst>
          </p:cNvPr>
          <p:cNvSpPr txBox="1">
            <a:spLocks/>
          </p:cNvSpPr>
          <p:nvPr/>
        </p:nvSpPr>
        <p:spPr>
          <a:xfrm>
            <a:off x="539790" y="2995778"/>
            <a:ext cx="6403375" cy="1472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None/>
              <a:defRPr sz="1200" kern="1200" baseline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1271AFC-2EAF-FAE9-D259-EB105C6CDF9F}"/>
              </a:ext>
            </a:extLst>
          </p:cNvPr>
          <p:cNvSpPr txBox="1">
            <a:spLocks/>
          </p:cNvSpPr>
          <p:nvPr/>
        </p:nvSpPr>
        <p:spPr>
          <a:xfrm>
            <a:off x="8628994" y="1582027"/>
            <a:ext cx="3327388" cy="1656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3F5E4-0F1B-9C24-2C07-234FA3393F0B}"/>
              </a:ext>
            </a:extLst>
          </p:cNvPr>
          <p:cNvSpPr txBox="1"/>
          <p:nvPr/>
        </p:nvSpPr>
        <p:spPr>
          <a:xfrm>
            <a:off x="1865154" y="455884"/>
            <a:ext cx="84616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II. Current AI-Related Cases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DA082-5289-8465-FF36-EC91D72DB76E}"/>
              </a:ext>
            </a:extLst>
          </p:cNvPr>
          <p:cNvSpPr txBox="1"/>
          <p:nvPr/>
        </p:nvSpPr>
        <p:spPr>
          <a:xfrm>
            <a:off x="311856" y="3851913"/>
            <a:ext cx="1157393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+mj-lt"/>
              </a:rPr>
              <a:t>DMA/DMCC Act</a:t>
            </a:r>
          </a:p>
          <a:p>
            <a:endParaRPr lang="en-GB" sz="800" b="1" dirty="0">
              <a:latin typeface="Aptos" panose="020B00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Investigation of alleged </a:t>
            </a:r>
            <a:r>
              <a:rPr lang="en-US" sz="1600" b="1" dirty="0"/>
              <a:t>self-preferencing  (Art 6(5) DMA) by Google </a:t>
            </a:r>
            <a:r>
              <a:rPr lang="en-US" sz="1600" dirty="0"/>
              <a:t>(includes AI Overviews and AI Mode); DMCC Act designation of Search (including AI Overviews and AI Mode, but not the Gemini AI assistant) and search advertising under the DMCC Act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Investigation of alleged </a:t>
            </a:r>
            <a:r>
              <a:rPr lang="en-US" sz="1600" b="1" dirty="0"/>
              <a:t>demotion of media publisher content </a:t>
            </a:r>
            <a:r>
              <a:rPr lang="en-US" sz="1600" dirty="0"/>
              <a:t>by Google under the site reputation abuse policy (Art 6(12) DMA); Conduct Requirements consultation opened by CMA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Specification proceedings re (i) </a:t>
            </a:r>
            <a:r>
              <a:rPr lang="en-US" sz="1600" b="1" dirty="0"/>
              <a:t>Gemini access to Android features (Art 6(7) DMA) </a:t>
            </a:r>
            <a:r>
              <a:rPr lang="en-US" sz="1600" dirty="0"/>
              <a:t>and (ii) </a:t>
            </a:r>
            <a:r>
              <a:rPr lang="en-US" sz="1600" b="1" dirty="0"/>
              <a:t>FRAND terms for access to anonymized Search ranking</a:t>
            </a:r>
            <a:r>
              <a:rPr lang="en-US" sz="1600" dirty="0"/>
              <a:t>, query, click and view data (including access by AI chatbots</a:t>
            </a:r>
            <a:r>
              <a:rPr lang="en-US" sz="1600" kern="100" dirty="0">
                <a:ea typeface="Verdana" panose="020B0604030504040204" pitchFamily="34" charset="0"/>
                <a:cs typeface="Times New Roman" panose="02020603050405020304" pitchFamily="18" charset="0"/>
              </a:rPr>
              <a:t>) (Art 6(11) DMA)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80366-F564-566E-1DA0-7D9E6CFAEC37}"/>
              </a:ext>
            </a:extLst>
          </p:cNvPr>
          <p:cNvSpPr txBox="1"/>
          <p:nvPr/>
        </p:nvSpPr>
        <p:spPr>
          <a:xfrm>
            <a:off x="301173" y="1356749"/>
            <a:ext cx="11573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EC investigation of whether Meta </a:t>
            </a:r>
            <a:r>
              <a:rPr lang="en-GB" sz="1600" b="1" dirty="0"/>
              <a:t>restricts access by competing agentic AI providers to WhatsApp</a:t>
            </a:r>
            <a:r>
              <a:rPr lang="en-GB" sz="1600" dirty="0"/>
              <a:t>, including IM</a:t>
            </a:r>
            <a:endParaRPr lang="en-U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b="1" dirty="0"/>
              <a:t>Italian Competition Authority (ICA) i</a:t>
            </a:r>
            <a:r>
              <a:rPr lang="en-US" sz="1600" dirty="0"/>
              <a:t>nvestigation</a:t>
            </a:r>
            <a:r>
              <a:rPr lang="en-US" sz="1600" b="1" dirty="0"/>
              <a:t> </a:t>
            </a:r>
            <a:r>
              <a:rPr lang="en-US" sz="1600" dirty="0"/>
              <a:t>of whether Meta is </a:t>
            </a:r>
            <a:r>
              <a:rPr lang="en-US" sz="1600" b="1" dirty="0"/>
              <a:t>tying its AI chatbot to WhatsApp</a:t>
            </a:r>
            <a:r>
              <a:rPr lang="en-US" sz="1600" dirty="0"/>
              <a:t>, expanded to include </a:t>
            </a:r>
            <a:r>
              <a:rPr lang="en-US" sz="1600" b="1" dirty="0"/>
              <a:t>access to WhatsApp’s APIs </a:t>
            </a:r>
            <a:r>
              <a:rPr lang="en-US" sz="1600" dirty="0"/>
              <a:t>(ordered interim measures)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B3B0F-5C5B-C0DE-BC3A-20EDF8AF095B}"/>
              </a:ext>
            </a:extLst>
          </p:cNvPr>
          <p:cNvSpPr txBox="1"/>
          <p:nvPr/>
        </p:nvSpPr>
        <p:spPr>
          <a:xfrm>
            <a:off x="311856" y="2480032"/>
            <a:ext cx="11573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EC investigation of whether Google has failed to appropriately compensate publishers and </a:t>
            </a:r>
            <a:r>
              <a:rPr lang="en-US" sz="1600" b="1" dirty="0"/>
              <a:t>content creators for use of their content </a:t>
            </a:r>
            <a:r>
              <a:rPr lang="en-US" sz="1600" dirty="0"/>
              <a:t>(without consent) </a:t>
            </a:r>
            <a:r>
              <a:rPr lang="en-US" sz="1600" b="1" dirty="0"/>
              <a:t>in AI powered services </a:t>
            </a:r>
            <a:r>
              <a:rPr lang="en-US" sz="1600" dirty="0"/>
              <a:t>(AI Overviews and AI Mode) and to </a:t>
            </a:r>
            <a:r>
              <a:rPr lang="en-US" sz="1600" b="1" dirty="0"/>
              <a:t>train generative AI  models </a:t>
            </a:r>
            <a:r>
              <a:rPr lang="en-US" sz="1600" dirty="0"/>
              <a:t>using content uploaded to YouTube (without appropriate compensation or consent)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kern="100" dirty="0"/>
              <a:t>EC investigation of Google AdTech self-preferencing (framed by the EC as algorithmic manipulation). Remedies recently tested</a:t>
            </a:r>
            <a:endParaRPr lang="en-US" sz="1600" kern="1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32B66-B4A0-F35D-BC6A-4DB8630B269C}"/>
              </a:ext>
            </a:extLst>
          </p:cNvPr>
          <p:cNvSpPr txBox="1"/>
          <p:nvPr/>
        </p:nvSpPr>
        <p:spPr>
          <a:xfrm>
            <a:off x="301173" y="9651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Competition Law</a:t>
            </a:r>
            <a:endParaRPr lang="en-US" dirty="0">
              <a:solidFill>
                <a:srgbClr val="7030A0"/>
              </a:solidFill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92218E4-9872-B0A8-314C-EFA46C398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4885" y="6318780"/>
            <a:ext cx="368300" cy="365125"/>
          </a:xfrm>
        </p:spPr>
        <p:txBody>
          <a:bodyPr/>
          <a:lstStyle/>
          <a:p>
            <a:fld id="{F19811FD-96DF-42B1-BDBB-EF3C0573B8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75F59-BBED-7099-E358-3D83ABA24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A54CE4-6E3F-7C7B-D3CE-0A25EC15D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2" b="11020"/>
          <a:stretch>
            <a:fillRect/>
          </a:stretch>
        </p:blipFill>
        <p:spPr>
          <a:xfrm>
            <a:off x="686319" y="3365215"/>
            <a:ext cx="10819362" cy="30369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CCF4BB-5408-8923-D87C-1E62B460997C}"/>
              </a:ext>
            </a:extLst>
          </p:cNvPr>
          <p:cNvSpPr/>
          <p:nvPr/>
        </p:nvSpPr>
        <p:spPr>
          <a:xfrm>
            <a:off x="682308" y="3365215"/>
            <a:ext cx="10823373" cy="3036901"/>
          </a:xfrm>
          <a:prstGeom prst="rect">
            <a:avLst/>
          </a:prstGeom>
          <a:gradFill flip="none" rotWithShape="1">
            <a:gsLst>
              <a:gs pos="30000">
                <a:schemeClr val="bg1">
                  <a:alpha val="70000"/>
                </a:schemeClr>
              </a:gs>
              <a:gs pos="100000">
                <a:srgbClr val="FFFFFF"/>
              </a:gs>
              <a:gs pos="12000">
                <a:schemeClr val="bg1">
                  <a:alpha val="0"/>
                </a:schemeClr>
              </a:gs>
              <a:gs pos="100000">
                <a:schemeClr val="bg1"/>
              </a:gs>
              <a:gs pos="100000">
                <a:schemeClr val="bg1">
                  <a:alpha val="75000"/>
                </a:schemeClr>
              </a:gs>
              <a:gs pos="100000">
                <a:schemeClr val="bg1"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6FA98BB-CA12-4D5E-FC28-D3A090859624}"/>
              </a:ext>
            </a:extLst>
          </p:cNvPr>
          <p:cNvSpPr txBox="1">
            <a:spLocks/>
          </p:cNvSpPr>
          <p:nvPr/>
        </p:nvSpPr>
        <p:spPr>
          <a:xfrm>
            <a:off x="686319" y="3365215"/>
            <a:ext cx="2798437" cy="1584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32D5A14-C05A-8EDA-14D2-38D50DF0670A}"/>
              </a:ext>
            </a:extLst>
          </p:cNvPr>
          <p:cNvSpPr txBox="1">
            <a:spLocks/>
          </p:cNvSpPr>
          <p:nvPr/>
        </p:nvSpPr>
        <p:spPr>
          <a:xfrm>
            <a:off x="539790" y="2995778"/>
            <a:ext cx="6403375" cy="1472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None/>
              <a:defRPr sz="1200" kern="1200" baseline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ECC4714-B022-A7E2-B90C-39D6F4107121}"/>
              </a:ext>
            </a:extLst>
          </p:cNvPr>
          <p:cNvSpPr txBox="1">
            <a:spLocks/>
          </p:cNvSpPr>
          <p:nvPr/>
        </p:nvSpPr>
        <p:spPr>
          <a:xfrm>
            <a:off x="8628994" y="1582027"/>
            <a:ext cx="3327388" cy="1656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6B82C-865E-E4D1-7402-A900B2D79DFD}"/>
              </a:ext>
            </a:extLst>
          </p:cNvPr>
          <p:cNvSpPr txBox="1"/>
          <p:nvPr/>
        </p:nvSpPr>
        <p:spPr>
          <a:xfrm>
            <a:off x="682308" y="1102300"/>
            <a:ext cx="7514789" cy="3050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Integration of content that has been produced using AI</a:t>
            </a:r>
            <a:endParaRPr lang="en-US" sz="1700" dirty="0"/>
          </a:p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Integration of an AI assistant/AI agent UI into a CPS/dominant service</a:t>
            </a:r>
          </a:p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Integration of third-party AI assistant/AI agent into a CPS/dominant service</a:t>
            </a:r>
          </a:p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Bundling/tying AI assistants/AI agents with a CPS/dominant service</a:t>
            </a:r>
          </a:p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AI as “engine” in ranking/recommender systems (including self-preferencing)</a:t>
            </a:r>
          </a:p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Denial of third-party access/ interoperability to a CPS/dominant 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263B-8CDC-DDF4-5D12-8BEA6B6B3A43}"/>
              </a:ext>
            </a:extLst>
          </p:cNvPr>
          <p:cNvSpPr txBox="1"/>
          <p:nvPr/>
        </p:nvSpPr>
        <p:spPr>
          <a:xfrm>
            <a:off x="1865154" y="455884"/>
            <a:ext cx="84616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III. Issues to Date</a:t>
            </a:r>
            <a:endParaRPr lang="en-US" sz="3000" dirty="0">
              <a:solidFill>
                <a:srgbClr val="7030A0"/>
              </a:solidFill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8208BC06-24E7-6484-C5CF-1DC5ED44F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4885" y="6318780"/>
            <a:ext cx="368300" cy="365125"/>
          </a:xfrm>
        </p:spPr>
        <p:txBody>
          <a:bodyPr/>
          <a:lstStyle/>
          <a:p>
            <a:fld id="{F19811FD-96DF-42B1-BDBB-EF3C0573B8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19D57-F585-BCE4-CE96-BA660789A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BBA7E4B6-C405-E6A5-EF01-217E208275F1}"/>
              </a:ext>
            </a:extLst>
          </p:cNvPr>
          <p:cNvSpPr txBox="1">
            <a:spLocks/>
          </p:cNvSpPr>
          <p:nvPr/>
        </p:nvSpPr>
        <p:spPr>
          <a:xfrm>
            <a:off x="686319" y="3365215"/>
            <a:ext cx="2798437" cy="1584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5FF9E91-098D-0BB0-2021-04F2290A4F0A}"/>
              </a:ext>
            </a:extLst>
          </p:cNvPr>
          <p:cNvSpPr txBox="1">
            <a:spLocks/>
          </p:cNvSpPr>
          <p:nvPr/>
        </p:nvSpPr>
        <p:spPr>
          <a:xfrm>
            <a:off x="539790" y="2995778"/>
            <a:ext cx="6403375" cy="1472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None/>
              <a:defRPr sz="1200" kern="1200" baseline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429C62-E051-1E13-0791-3C0DA02D1ED2}"/>
              </a:ext>
            </a:extLst>
          </p:cNvPr>
          <p:cNvSpPr txBox="1">
            <a:spLocks/>
          </p:cNvSpPr>
          <p:nvPr/>
        </p:nvSpPr>
        <p:spPr>
          <a:xfrm>
            <a:off x="8628994" y="1582027"/>
            <a:ext cx="3327388" cy="1656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67471-34D8-39A9-6D4C-D158639F2235}"/>
              </a:ext>
            </a:extLst>
          </p:cNvPr>
          <p:cNvSpPr txBox="1"/>
          <p:nvPr/>
        </p:nvSpPr>
        <p:spPr>
          <a:xfrm>
            <a:off x="1172039" y="484355"/>
            <a:ext cx="98479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000" dirty="0">
                <a:solidFill>
                  <a:srgbClr val="7030A0"/>
                </a:solidFill>
                <a:latin typeface="Georgia (Headings)"/>
                <a:ea typeface="Times New Roman" panose="02020603050405020304" pitchFamily="18" charset="0"/>
                <a:cs typeface="Aptos" panose="020B0004020202020204" pitchFamily="34" charset="0"/>
              </a:rPr>
              <a:t>IV. Cross-Cutting Content, Data and Traffic Issues</a:t>
            </a:r>
            <a:endParaRPr lang="en-US" sz="3000" dirty="0">
              <a:solidFill>
                <a:srgbClr val="7030A0"/>
              </a:solidFill>
              <a:effectLst/>
              <a:latin typeface="Georgia (Headings)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51FED-6924-2E3F-3564-26CEC0A45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08" y="1336454"/>
            <a:ext cx="3222280" cy="4026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955E2A-0A41-5BCC-BACA-0D2076472479}"/>
              </a:ext>
            </a:extLst>
          </p:cNvPr>
          <p:cNvSpPr/>
          <p:nvPr/>
        </p:nvSpPr>
        <p:spPr>
          <a:xfrm>
            <a:off x="682308" y="1336454"/>
            <a:ext cx="3222280" cy="4026375"/>
          </a:xfrm>
          <a:prstGeom prst="rect">
            <a:avLst/>
          </a:prstGeom>
          <a:gradFill flip="none" rotWithShape="1">
            <a:gsLst>
              <a:gs pos="44000">
                <a:schemeClr val="bg1">
                  <a:alpha val="25000"/>
                </a:schemeClr>
              </a:gs>
              <a:gs pos="1000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  <a:gs pos="59000">
                <a:schemeClr val="bg1">
                  <a:alpha val="50000"/>
                </a:schemeClr>
              </a:gs>
              <a:gs pos="78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5172D-65A6-B583-D0E0-D6EE430B9E25}"/>
              </a:ext>
            </a:extLst>
          </p:cNvPr>
          <p:cNvSpPr txBox="1"/>
          <p:nvPr/>
        </p:nvSpPr>
        <p:spPr>
          <a:xfrm>
            <a:off x="3688102" y="1336454"/>
            <a:ext cx="8097498" cy="155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Use of data for model development, training, retraining, tuning, and grounding</a:t>
            </a:r>
          </a:p>
          <a:p>
            <a:pPr marL="171450" indent="-1714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Appropriation of content without “appropriate” compensation</a:t>
            </a:r>
          </a:p>
          <a:p>
            <a:pPr marL="171450" indent="-1714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Use of publisher data to divert traffic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EFB832A-CB6B-7D58-2313-BCFF400B4C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4885" y="6318780"/>
            <a:ext cx="368300" cy="365125"/>
          </a:xfrm>
        </p:spPr>
        <p:txBody>
          <a:bodyPr/>
          <a:lstStyle/>
          <a:p>
            <a:fld id="{F19811FD-96DF-42B1-BDBB-EF3C0573B8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D8376-18E6-8044-4AF0-14C21327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E75423E1-B374-0F87-5858-87EE08447610}"/>
              </a:ext>
            </a:extLst>
          </p:cNvPr>
          <p:cNvSpPr txBox="1">
            <a:spLocks/>
          </p:cNvSpPr>
          <p:nvPr/>
        </p:nvSpPr>
        <p:spPr>
          <a:xfrm>
            <a:off x="686319" y="3365215"/>
            <a:ext cx="2798437" cy="15843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0019448-01A4-F1A2-375E-C6689143C908}"/>
              </a:ext>
            </a:extLst>
          </p:cNvPr>
          <p:cNvSpPr txBox="1">
            <a:spLocks/>
          </p:cNvSpPr>
          <p:nvPr/>
        </p:nvSpPr>
        <p:spPr>
          <a:xfrm>
            <a:off x="539790" y="2995778"/>
            <a:ext cx="6403375" cy="1472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None/>
              <a:defRPr sz="1200" kern="1200" baseline="0">
                <a:solidFill>
                  <a:schemeClr val="tx1"/>
                </a:solidFill>
                <a:latin typeface="Aptos Light" panose="020B00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ptos" panose="020B0004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9E1911C-D099-F7E0-B740-B42336C1ACE0}"/>
              </a:ext>
            </a:extLst>
          </p:cNvPr>
          <p:cNvSpPr txBox="1">
            <a:spLocks/>
          </p:cNvSpPr>
          <p:nvPr/>
        </p:nvSpPr>
        <p:spPr>
          <a:xfrm>
            <a:off x="8628994" y="1582027"/>
            <a:ext cx="3327388" cy="16560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endParaRPr lang="en-GB" sz="14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B4389-7D54-0FF0-B838-44F05E159C9C}"/>
              </a:ext>
            </a:extLst>
          </p:cNvPr>
          <p:cNvSpPr txBox="1"/>
          <p:nvPr/>
        </p:nvSpPr>
        <p:spPr>
          <a:xfrm>
            <a:off x="964961" y="1241452"/>
            <a:ext cx="10266429" cy="3731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Article 102 and DMA are not interchangeable</a:t>
            </a:r>
          </a:p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DMA is narrower than it looks</a:t>
            </a:r>
          </a:p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DMA likely cannot do pricing remedies outside Art 6(12)</a:t>
            </a:r>
          </a:p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But DMA has unique procedural tools</a:t>
            </a:r>
          </a:p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NCA</a:t>
            </a:r>
            <a:r>
              <a:rPr lang="en-US" sz="2200" dirty="0"/>
              <a:t> fragmentation is an issue</a:t>
            </a:r>
          </a:p>
          <a:p>
            <a:pPr marL="171450" indent="-17145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Open question on whether regulation needs updating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D629E-C435-1B15-EDCB-2947DCBF2F31}"/>
              </a:ext>
            </a:extLst>
          </p:cNvPr>
          <p:cNvSpPr txBox="1"/>
          <p:nvPr/>
        </p:nvSpPr>
        <p:spPr>
          <a:xfrm>
            <a:off x="1231630" y="520263"/>
            <a:ext cx="97287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500" dirty="0">
                <a:solidFill>
                  <a:srgbClr val="7030A0"/>
                </a:solidFill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V. The Right Instrument: Competition Law v. DMA v. Others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02A26-F39F-9BD6-60E1-73A7C01557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14" t="7056" r="50000" b="1403"/>
          <a:stretch>
            <a:fillRect/>
          </a:stretch>
        </p:blipFill>
        <p:spPr>
          <a:xfrm>
            <a:off x="9061743" y="1991771"/>
            <a:ext cx="1898627" cy="1988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6F219C4-0052-5CE1-216A-FE126E327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4885" y="6318780"/>
            <a:ext cx="368300" cy="365125"/>
          </a:xfrm>
        </p:spPr>
        <p:txBody>
          <a:bodyPr/>
          <a:lstStyle/>
          <a:p>
            <a:fld id="{F19811FD-96DF-42B1-BDBB-EF3C0573B8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3509B2-4625-8665-DFD3-BC220CB6B6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9811FD-96DF-42B1-BDBB-EF3C0573B8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B37E0-A676-9D62-EA8B-D3F0B93CEE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erkins Coie 2025">
      <a:dk1>
        <a:srgbClr val="000000"/>
      </a:dk1>
      <a:lt1>
        <a:sysClr val="window" lastClr="FFFFFF"/>
      </a:lt1>
      <a:dk2>
        <a:srgbClr val="281337"/>
      </a:dk2>
      <a:lt2>
        <a:srgbClr val="ECEAF4"/>
      </a:lt2>
      <a:accent1>
        <a:srgbClr val="361A4B"/>
      </a:accent1>
      <a:accent2>
        <a:srgbClr val="5B39B7"/>
      </a:accent2>
      <a:accent3>
        <a:srgbClr val="B5A3FF"/>
      </a:accent3>
      <a:accent4>
        <a:srgbClr val="3A7B8C"/>
      </a:accent4>
      <a:accent5>
        <a:srgbClr val="275681"/>
      </a:accent5>
      <a:accent6>
        <a:srgbClr val="857F83"/>
      </a:accent6>
      <a:hlink>
        <a:srgbClr val="5B39B7"/>
      </a:hlink>
      <a:folHlink>
        <a:srgbClr val="281337"/>
      </a:folHlink>
    </a:clrScheme>
    <a:fontScheme name="Perkins Coie">
      <a:majorFont>
        <a:latin typeface="Georgia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_Short_form.potx" id="{899956EF-636E-4406-AD03-7C2A6CD5F254}" vid="{1F1FC18F-5472-401B-862D-F69C91035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792</TotalTime>
  <Words>501</Words>
  <Application>Microsoft Office PowerPoint</Application>
  <PresentationFormat>Widescreen</PresentationFormat>
  <Paragraphs>56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Light</vt:lpstr>
      <vt:lpstr>Aptos SemiBold</vt:lpstr>
      <vt:lpstr>Arial</vt:lpstr>
      <vt:lpstr>Georgia</vt:lpstr>
      <vt:lpstr>Georgia (Headings)</vt:lpstr>
      <vt:lpstr>Verdana</vt:lpstr>
      <vt:lpstr>Office Theme</vt:lpstr>
      <vt:lpstr>Antitrust and Competition Issues in AI Development and Distribution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Perkins Coie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Jurubescu, Ana (LDN)</dc:creator>
  <cp:lastModifiedBy>Ali, Rolf (LDN)</cp:lastModifiedBy>
  <cp:revision>52</cp:revision>
  <dcterms:created xsi:type="dcterms:W3CDTF">2026-02-23T09:26:05Z</dcterms:created>
  <dcterms:modified xsi:type="dcterms:W3CDTF">2026-04-14T12:05:50Z</dcterms:modified>
</cp:coreProperties>
</file>